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F19FEC-FDF5-4BEA-8DD4-DB014BFB5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6D4DD5-5F54-4E79-9EDE-D7AF81247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32BC38-743F-4BED-8556-50BF5F412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66B-65E4-4192-9639-B22B497E5A44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F8C1D4-AF24-40A7-9819-27F5E567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71AC50-2389-48D2-A991-3FB191436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1EA1-29FF-4CBC-9D1C-079A8313F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97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A2093D-F797-4ABE-94B7-F963963DE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A59AFD6-EF89-4FFF-889C-B32170D59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E1DD1F-DF95-47FD-B93E-BE21C7B15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66B-65E4-4192-9639-B22B497E5A44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F08E1A-75ED-4994-B6ED-D2BC3FC01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A5FBD8-354A-4B65-8E6D-D37713E4E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1EA1-29FF-4CBC-9D1C-079A8313F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60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C08A801-741E-401A-9DED-939DF988D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BF06915-F541-491B-8283-A07E2A5EC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4C7126-48E7-4C8D-A169-1E3DE637C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66B-65E4-4192-9639-B22B497E5A44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E84653-44FD-45E8-9082-43FDE023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55663C-3756-495C-B6C4-0068CD85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1EA1-29FF-4CBC-9D1C-079A8313F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04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648D63-0F91-4C29-A0A6-910F4D14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0A25CF-F457-4838-B96E-E1B2F5BEA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CD2C91-B906-448C-9563-B379D2474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66B-65E4-4192-9639-B22B497E5A44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10366F-9A59-44AA-8CB1-39017E948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7B81B-6E5C-4819-AEF0-30D148F0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1EA1-29FF-4CBC-9D1C-079A8313F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76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FD575-6002-431C-AA52-981B0B99E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0F56B8-003D-40B3-A801-1D12CF561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FF9D93-CAFC-4CC1-B013-7AFA776C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66B-65E4-4192-9639-B22B497E5A44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A43952-3F2C-4864-A304-ADD35B72F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B8EE46-6E93-4871-913E-3A152BE63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1EA1-29FF-4CBC-9D1C-079A8313F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61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F2E643-1AD1-4979-B893-B886A639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13E8E-AF7B-4341-A505-100E37165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F124F7-E984-4C78-BF9C-C69CEF4CF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9B3ACB-757B-4DFD-91EA-095D8540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66B-65E4-4192-9639-B22B497E5A44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D3FB03-188D-494C-A1D1-C7D454BCA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E4CC47-A33C-4E35-A076-A2621A50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1EA1-29FF-4CBC-9D1C-079A8313F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72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D743BE-0841-4E67-81BC-8C1787271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23F071-F3DD-41FF-A5AB-415E60BD2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75AF72-1AE6-4E7A-91EF-01006FBB9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9E7793E-FBAE-480E-A52B-CDDB064589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8201F6D-3A9F-4357-85E8-239F97168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B0BA09D-3110-42E0-80FE-4CFE8580E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66B-65E4-4192-9639-B22B497E5A44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DC105FF-4F38-48DD-B4BE-0F760B49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C94A13A-C35A-4863-A95B-90D13A8F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1EA1-29FF-4CBC-9D1C-079A8313F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72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4903F6-0EBD-44E9-B660-1B063E708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5FD32BC-B0B8-493D-B115-716A21A67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66B-65E4-4192-9639-B22B497E5A44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5FF10F-7961-4E14-8252-36AFA61B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A6DA687-D3B6-4ABE-9452-3753D2558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1EA1-29FF-4CBC-9D1C-079A8313F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99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5DA7763-9E89-4BA6-BE6A-6DA35FFC4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66B-65E4-4192-9639-B22B497E5A44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F3D755F-A1F1-4B92-8B7F-5A6363DD9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E535640-9A03-4E58-B46D-F1C243267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1EA1-29FF-4CBC-9D1C-079A8313F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7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A1C765-177B-485A-B793-43CD54EB4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63A2AE-6788-46FE-A4A4-43726C3E0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EFA22D-6B0E-40A6-AE4A-EBACC1413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D126C4-07C3-43CD-88C0-47838D089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66B-65E4-4192-9639-B22B497E5A44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09F306-ED9E-4FF2-980E-EA649904A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68F592-8C57-4D7B-A365-A96BE71C3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1EA1-29FF-4CBC-9D1C-079A8313F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66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558BFF-DCC9-488E-A1C2-B8A1FE227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D5162FE-0473-43B3-87CC-8F63A7E044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B7EB7B-7009-4E19-8FF7-CE8F70B2D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00E8A2-F85C-4AEF-9BE7-C5E1D7BC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366B-65E4-4192-9639-B22B497E5A44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FEBD40-E98F-44F1-8030-A8542F193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603074-17F2-4A75-9A82-44287FC9A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1EA1-29FF-4CBC-9D1C-079A8313F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42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C875735-8C4E-4B40-8350-F336BC254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86EB3E-4E50-4326-B2EE-4896A477C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FD1B56-E73B-467C-BAFE-E7735E723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366B-65E4-4192-9639-B22B497E5A44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7BB91B-9585-48E2-A660-94C188E98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FFA912-10C2-481D-9E21-6945698E9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51EA1-29FF-4CBC-9D1C-079A8313F7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05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442333-9890-4199-A7E4-855484B624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Tifinaghe-latin-ircam" panose="02000000000000000000" pitchFamily="2" charset="0"/>
              </a:rPr>
              <a:t>Tira </a:t>
            </a:r>
            <a:r>
              <a:rPr lang="fr-FR" dirty="0" err="1">
                <a:latin typeface="Tifinaghe-latin-ircam" panose="02000000000000000000" pitchFamily="2" charset="0"/>
              </a:rPr>
              <a:t>tasnugalt</a:t>
            </a:r>
            <a:r>
              <a:rPr lang="fr-FR" dirty="0">
                <a:latin typeface="Tifinaghe-latin-ircam" panose="02000000000000000000" pitchFamily="2" charset="0"/>
              </a:rPr>
              <a:t> </a:t>
            </a:r>
            <a:r>
              <a:rPr lang="fr-FR" dirty="0" err="1">
                <a:latin typeface="Tifinaghe-latin-ircam" panose="02000000000000000000" pitchFamily="2" charset="0"/>
              </a:rPr>
              <a:t>deg</a:t>
            </a:r>
            <a:r>
              <a:rPr lang="fr-FR" dirty="0">
                <a:latin typeface="Tifinaghe-latin-ircam" panose="02000000000000000000" pitchFamily="2" charset="0"/>
              </a:rPr>
              <a:t> « </a:t>
            </a:r>
            <a:r>
              <a:rPr lang="fr-FR" dirty="0" err="1">
                <a:latin typeface="Tifinaghe-latin-ircam" panose="02000000000000000000" pitchFamily="2" charset="0"/>
              </a:rPr>
              <a:t>Ussan</a:t>
            </a:r>
            <a:r>
              <a:rPr lang="fr-FR" dirty="0">
                <a:latin typeface="Tifinaghe-latin-ircam" panose="02000000000000000000" pitchFamily="2" charset="0"/>
              </a:rPr>
              <a:t> </a:t>
            </a:r>
            <a:r>
              <a:rPr lang="fr-FR" dirty="0" err="1">
                <a:latin typeface="Tifinaghe-latin-ircam" panose="02000000000000000000" pitchFamily="2" charset="0"/>
              </a:rPr>
              <a:t>yenderyen</a:t>
            </a:r>
            <a:r>
              <a:rPr lang="fr-FR" dirty="0">
                <a:latin typeface="Tifinaghe-latin-ircam" panose="02000000000000000000" pitchFamily="2" charset="0"/>
              </a:rPr>
              <a:t> </a:t>
            </a:r>
            <a:r>
              <a:rPr lang="fr-FR" dirty="0" err="1">
                <a:latin typeface="Tifinaghe-latin-ircam" panose="02000000000000000000" pitchFamily="2" charset="0"/>
              </a:rPr>
              <a:t>sadu</a:t>
            </a:r>
            <a:r>
              <a:rPr lang="fr-FR" dirty="0">
                <a:latin typeface="Tifinaghe-latin-ircam" panose="02000000000000000000" pitchFamily="2" charset="0"/>
              </a:rPr>
              <a:t> </a:t>
            </a:r>
            <a:r>
              <a:rPr lang="fr-FR" dirty="0" err="1">
                <a:latin typeface="Tifinaghe-latin-ircam" panose="02000000000000000000" pitchFamily="2" charset="0"/>
              </a:rPr>
              <a:t>lalla</a:t>
            </a:r>
            <a:r>
              <a:rPr lang="fr-FR" dirty="0">
                <a:latin typeface="Tifinaghe-latin-ircam" panose="02000000000000000000" pitchFamily="2" charset="0"/>
              </a:rPr>
              <a:t> </a:t>
            </a:r>
            <a:r>
              <a:rPr lang="fr-FR" dirty="0" err="1">
                <a:latin typeface="Tifinaghe-latin-ircam" panose="02000000000000000000" pitchFamily="2" charset="0"/>
              </a:rPr>
              <a:t>turtut</a:t>
            </a:r>
            <a:r>
              <a:rPr lang="fr-FR" dirty="0">
                <a:latin typeface="Tifinaghe-latin-ircam" panose="02000000000000000000" pitchFamily="2" charset="0"/>
              </a:rPr>
              <a:t> »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437B60-D1C7-4B76-8800-FD779D94E2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000" dirty="0">
                <a:latin typeface="Tifinaghe-latin-ircam" panose="02000000000000000000" pitchFamily="2" charset="0"/>
              </a:rPr>
              <a:t>1- </a:t>
            </a:r>
            <a:r>
              <a:rPr lang="fr-FR" sz="4400" dirty="0" err="1">
                <a:latin typeface="Tifinaghe-latin-ircam" panose="02000000000000000000" pitchFamily="2" charset="0"/>
              </a:rPr>
              <a:t>Ungal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</a:rPr>
              <a:t>amasdwal</a:t>
            </a:r>
            <a:r>
              <a:rPr lang="fr-FR" sz="4400" dirty="0">
                <a:latin typeface="Tifinaghe-latin-ircam" panose="02000000000000000000" pitchFamily="2" charset="0"/>
              </a:rPr>
              <a:t> (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alternance) </a:t>
            </a:r>
            <a:r>
              <a:rPr lang="fr-FR" sz="4400" dirty="0">
                <a:latin typeface="Tifinaghe-latin-ircam" panose="02000000000000000000" pitchFamily="2" charset="0"/>
              </a:rPr>
              <a:t>n sin n </a:t>
            </a:r>
            <a:r>
              <a:rPr lang="fr-FR" sz="4400" dirty="0" err="1">
                <a:latin typeface="Tifinaghe-latin-ircam" panose="02000000000000000000" pitchFamily="2" charset="0"/>
              </a:rPr>
              <a:t>wullisen</a:t>
            </a:r>
            <a:r>
              <a:rPr lang="fr-FR" sz="4400" dirty="0">
                <a:latin typeface="Tifinaghe-latin-ircam" panose="02000000000000000000" pitchFamily="2" charset="0"/>
              </a:rPr>
              <a:t> :</a:t>
            </a:r>
            <a:r>
              <a:rPr lang="fr-FR" sz="4400" dirty="0" err="1">
                <a:latin typeface="Tifinaghe-latin-ircam" panose="02000000000000000000" pitchFamily="2" charset="0"/>
              </a:rPr>
              <a:t>ijj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itoawad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xef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temÇi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tallast</a:t>
            </a:r>
            <a:r>
              <a:rPr lang="fr-FR" sz="4400" dirty="0">
                <a:latin typeface="Tifinaghe-latin-ircam" panose="02000000000000000000" pitchFamily="2" charset="0"/>
              </a:rPr>
              <a:t>, </a:t>
            </a:r>
            <a:r>
              <a:rPr lang="fr-FR" sz="4400" dirty="0" err="1">
                <a:latin typeface="Tifinaghe-latin-ircam" panose="02000000000000000000" pitchFamily="2" charset="0"/>
              </a:rPr>
              <a:t>ijj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xef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temvar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ness</a:t>
            </a:r>
            <a:r>
              <a:rPr lang="fr-FR" sz="4400" dirty="0">
                <a:latin typeface="Tifinaghe-latin-ircam" panose="02000000000000000000" pitchFamily="2" charset="0"/>
              </a:rPr>
              <a:t>. </a:t>
            </a:r>
          </a:p>
          <a:p>
            <a:endParaRPr lang="fr-FR" sz="4000" dirty="0">
              <a:latin typeface="Tifinaghe-latin-irca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81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2B63C6-E680-4759-8749-484630A5D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latin typeface="Tifinaghe-latin-ircam" panose="02000000000000000000" pitchFamily="2" charset="0"/>
              </a:rPr>
              <a:t>Tisnawitin</a:t>
            </a:r>
            <a:r>
              <a:rPr lang="fr-FR" dirty="0">
                <a:latin typeface="Tifinaghe-latin-ircam" panose="02000000000000000000" pitchFamily="2" charset="0"/>
              </a:rPr>
              <a:t> </a:t>
            </a:r>
            <a:r>
              <a:rPr lang="fr-FR" dirty="0" err="1">
                <a:latin typeface="Tifinaghe-latin-ircam" panose="02000000000000000000" pitchFamily="2" charset="0"/>
              </a:rPr>
              <a:t>tiärisanin</a:t>
            </a:r>
            <a:r>
              <a:rPr lang="fr-FR" dirty="0">
                <a:latin typeface="Tifinaghe-latin-ircam" panose="02000000000000000000" pitchFamily="2" charset="0"/>
              </a:rPr>
              <a:t> </a:t>
            </a:r>
            <a:br>
              <a:rPr lang="fr-FR" dirty="0">
                <a:latin typeface="Tifinaghe-latin-ircam" panose="02000000000000000000" pitchFamily="2" charset="0"/>
              </a:rPr>
            </a:b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Typologies</a:t>
            </a:r>
            <a:r>
              <a:rPr lang="fr-FR" dirty="0">
                <a:latin typeface="Tifinaghe-latin-ircam" panose="02000000000000000000" pitchFamily="2" charset="0"/>
              </a:rPr>
              <a:t> textuelles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AA776A-93B5-4F03-A7AE-0EA19C18C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4400" dirty="0" err="1">
                <a:latin typeface="Tifinaghe-latin-ircam" panose="02000000000000000000" pitchFamily="2" charset="0"/>
              </a:rPr>
              <a:t>Ullis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amiray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yessemres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krad</a:t>
            </a:r>
            <a:r>
              <a:rPr lang="fr-FR" sz="4400" dirty="0">
                <a:latin typeface="Tifinaghe-latin-ircam" panose="02000000000000000000" pitchFamily="2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</a:rPr>
              <a:t>tesnawiytin</a:t>
            </a:r>
            <a:r>
              <a:rPr lang="fr-FR" sz="4400" dirty="0">
                <a:latin typeface="Tifinaghe-latin-ircam" panose="02000000000000000000" pitchFamily="2" charset="0"/>
              </a:rPr>
              <a:t>: allas (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narration</a:t>
            </a:r>
            <a:r>
              <a:rPr lang="fr-FR" sz="4400" dirty="0">
                <a:latin typeface="Tifinaghe-latin-ircam" panose="02000000000000000000" pitchFamily="2" charset="0"/>
              </a:rPr>
              <a:t>), </a:t>
            </a:r>
            <a:r>
              <a:rPr lang="fr-FR" sz="4400" dirty="0" err="1">
                <a:latin typeface="Tifinaghe-latin-ircam" panose="02000000000000000000" pitchFamily="2" charset="0"/>
              </a:rPr>
              <a:t>aglam</a:t>
            </a:r>
            <a:r>
              <a:rPr lang="fr-FR" sz="4400" dirty="0">
                <a:latin typeface="Tifinaghe-latin-ircam" panose="02000000000000000000" pitchFamily="2" charset="0"/>
              </a:rPr>
              <a:t> (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r>
              <a:rPr lang="fr-FR" sz="4400" dirty="0">
                <a:latin typeface="Tifinaghe-latin-ircam" panose="02000000000000000000" pitchFamily="2" charset="0"/>
              </a:rPr>
              <a:t> ) d </a:t>
            </a:r>
            <a:r>
              <a:rPr lang="fr-FR" sz="4400" dirty="0" err="1">
                <a:latin typeface="Tifinaghe-latin-ircam" panose="02000000000000000000" pitchFamily="2" charset="0"/>
              </a:rPr>
              <a:t>umsawal</a:t>
            </a:r>
            <a:r>
              <a:rPr lang="fr-FR" sz="4400" dirty="0">
                <a:latin typeface="Tifinaghe-latin-ircam" panose="02000000000000000000" pitchFamily="2" charset="0"/>
              </a:rPr>
              <a:t> (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dialogue</a:t>
            </a:r>
            <a:r>
              <a:rPr lang="fr-FR" sz="4400" dirty="0">
                <a:latin typeface="Tifinaghe-latin-ircam" panose="02000000000000000000" pitchFamily="2" charset="0"/>
              </a:rPr>
              <a:t>). </a:t>
            </a:r>
            <a:r>
              <a:rPr lang="fr-FR" sz="4400" dirty="0" err="1">
                <a:latin typeface="Tifinaghe-latin-ircam" panose="02000000000000000000" pitchFamily="2" charset="0"/>
              </a:rPr>
              <a:t>Deg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ungal</a:t>
            </a:r>
            <a:r>
              <a:rPr lang="fr-FR" sz="4400" dirty="0">
                <a:latin typeface="Tifinaghe-latin-ircam" panose="02000000000000000000" pitchFamily="2" charset="0"/>
              </a:rPr>
              <a:t> n Musïafa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Kadaoui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llan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dayes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s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krad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, s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ict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n teçlit d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tamaynut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di tira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tasnugalt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tarifit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tatrat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Ict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tmamekt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tejja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imevri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itvil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as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udmawen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niv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iwrikken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nni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iwdan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ttidet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. </a:t>
            </a:r>
          </a:p>
          <a:p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Ye</a:t>
            </a:r>
            <a:r>
              <a:rPr lang="fr-FR" sz="4400" dirty="0" err="1">
                <a:latin typeface="Tifinaghe-latin-ircam" panose="02000000000000000000" pitchFamily="2" charset="0"/>
              </a:rPr>
              <a:t>ïïu</a:t>
            </a:r>
            <a:r>
              <a:rPr lang="fr-FR" sz="4400" dirty="0">
                <a:latin typeface="Tifinaghe-latin-ircam" panose="02000000000000000000" pitchFamily="2" charset="0"/>
              </a:rPr>
              <a:t> tame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çyant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tessawal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s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ict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ntmamekt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umawal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imeçyanen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ifaren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Deg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wallas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umsawal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tman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a</a:t>
            </a:r>
            <a:r>
              <a:rPr lang="fr-FR" sz="4400" dirty="0">
                <a:latin typeface="Tifinaghe-latin-ircam" panose="02000000000000000000" pitchFamily="2" charset="0"/>
              </a:rPr>
              <a:t>ïïaã.</a:t>
            </a:r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290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DD53CF-2C1A-47D8-8406-91E59081C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Tifinaghe-latin-ircam" panose="02000000000000000000" pitchFamily="2" charset="0"/>
              </a:rPr>
              <a:t>Allas n </a:t>
            </a:r>
            <a:r>
              <a:rPr lang="fr-FR" dirty="0" err="1">
                <a:latin typeface="Tifinaghe-latin-ircam" panose="02000000000000000000" pitchFamily="2" charset="0"/>
              </a:rPr>
              <a:t>Yeïïu</a:t>
            </a:r>
            <a:r>
              <a:rPr lang="fr-FR" dirty="0">
                <a:latin typeface="Tifinaghe-latin-ircam" panose="02000000000000000000" pitchFamily="2" charset="0"/>
              </a:rPr>
              <a:t> </a:t>
            </a:r>
            <a:r>
              <a:rPr lang="fr-FR" dirty="0" err="1">
                <a:latin typeface="Tifinaghe-latin-ircam" panose="02000000000000000000" pitchFamily="2" charset="0"/>
              </a:rPr>
              <a:t>tameqrant</a:t>
            </a:r>
            <a:r>
              <a:rPr lang="fr-FR" dirty="0">
                <a:latin typeface="Tifinaghe-latin-ircam" panose="02000000000000000000" pitchFamily="2" charset="0"/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D6C69E-4390-4523-B9A0-8106692B2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dirty="0" err="1">
                <a:latin typeface="Tifinaghe-latin-ircam" panose="02000000000000000000" pitchFamily="2" charset="0"/>
              </a:rPr>
              <a:t>Tezded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</a:rPr>
              <a:t>telvev</a:t>
            </a:r>
            <a:r>
              <a:rPr lang="fr-FR" sz="4400" dirty="0">
                <a:latin typeface="Tifinaghe-latin-ircam" panose="02000000000000000000" pitchFamily="2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</a:rPr>
              <a:t>wawal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ttejja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imevi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itamen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</a:rPr>
              <a:t>tamvart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issawalen</a:t>
            </a:r>
            <a:r>
              <a:rPr lang="fr-FR" sz="4400" dirty="0">
                <a:latin typeface="Tifinaghe-latin-ircam" panose="02000000000000000000" pitchFamily="2" charset="0"/>
              </a:rPr>
              <a:t>, </a:t>
            </a:r>
            <a:r>
              <a:rPr lang="fr-FR" sz="4400" dirty="0" err="1">
                <a:latin typeface="Tifinaghe-latin-ircam" panose="02000000000000000000" pitchFamily="2" charset="0"/>
              </a:rPr>
              <a:t>tamvart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ttaca</a:t>
            </a:r>
            <a:r>
              <a:rPr lang="fr-FR" sz="4400" dirty="0">
                <a:latin typeface="Tifinaghe-latin-ircam" panose="02000000000000000000" pitchFamily="2" charset="0"/>
              </a:rPr>
              <a:t> min </a:t>
            </a:r>
            <a:r>
              <a:rPr lang="fr-FR" sz="4400" dirty="0" err="1">
                <a:latin typeface="Tifinaghe-latin-ircam" panose="02000000000000000000" pitchFamily="2" charset="0"/>
              </a:rPr>
              <a:t>zi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ttaca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tsellast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xmi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toawad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xef</a:t>
            </a:r>
            <a:r>
              <a:rPr lang="fr-FR" sz="4400" dirty="0">
                <a:latin typeface="Tifinaghe-latin-ircam" panose="02000000000000000000" pitchFamily="2" charset="0"/>
              </a:rPr>
              <a:t> min </a:t>
            </a:r>
            <a:r>
              <a:rPr lang="fr-FR" sz="4400" dirty="0" err="1">
                <a:latin typeface="Tifinaghe-latin-ircam" panose="02000000000000000000" pitchFamily="2" charset="0"/>
              </a:rPr>
              <a:t>itemsaran</a:t>
            </a:r>
            <a:r>
              <a:rPr lang="fr-FR" sz="4400" dirty="0">
                <a:latin typeface="Tifinaghe-latin-ircam" panose="02000000000000000000" pitchFamily="2" charset="0"/>
              </a:rPr>
              <a:t> di </a:t>
            </a:r>
            <a:r>
              <a:rPr lang="fr-FR" sz="4400" dirty="0" err="1">
                <a:latin typeface="Tifinaghe-latin-ircam" panose="02000000000000000000" pitchFamily="2" charset="0"/>
              </a:rPr>
              <a:t>taddart</a:t>
            </a:r>
            <a:r>
              <a:rPr lang="fr-FR" sz="4400" dirty="0">
                <a:latin typeface="Tifinaghe-latin-ircam" panose="02000000000000000000" pitchFamily="2" charset="0"/>
              </a:rPr>
              <a:t> n Mamma </a:t>
            </a:r>
            <a:r>
              <a:rPr lang="fr-FR" sz="4400" dirty="0" err="1">
                <a:latin typeface="Tifinaghe-latin-ircam" panose="02000000000000000000" pitchFamily="2" charset="0"/>
              </a:rPr>
              <a:t>taziyrart</a:t>
            </a:r>
            <a:r>
              <a:rPr lang="fr-FR" sz="4400" dirty="0">
                <a:latin typeface="Tifinaghe-latin-ircam" panose="02000000000000000000" pitchFamily="2" charset="0"/>
              </a:rPr>
              <a:t>. </a:t>
            </a:r>
            <a:r>
              <a:rPr lang="fr-FR" sz="4400" dirty="0" err="1">
                <a:latin typeface="Tifinaghe-latin-ircam" panose="02000000000000000000" pitchFamily="2" charset="0"/>
              </a:rPr>
              <a:t>Amawal</a:t>
            </a:r>
            <a:r>
              <a:rPr lang="fr-FR" sz="4400" dirty="0">
                <a:latin typeface="Tifinaghe-latin-ircam" panose="02000000000000000000" pitchFamily="2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</a:rPr>
              <a:t>weckukeä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(lexique érotique</a:t>
            </a:r>
            <a:r>
              <a:rPr lang="fr-FR" sz="4400" dirty="0">
                <a:latin typeface="Tifinaghe-latin-ircam" panose="02000000000000000000" pitchFamily="2" charset="0"/>
              </a:rPr>
              <a:t>) </a:t>
            </a:r>
            <a:r>
              <a:rPr lang="fr-FR" sz="4400" dirty="0" err="1">
                <a:latin typeface="Tifinaghe-latin-ircam" panose="02000000000000000000" pitchFamily="2" charset="0"/>
              </a:rPr>
              <a:t>yennemres</a:t>
            </a:r>
            <a:r>
              <a:rPr lang="fr-FR" sz="4400" dirty="0">
                <a:latin typeface="Tifinaghe-latin-ircam" panose="02000000000000000000" pitchFamily="2" charset="0"/>
              </a:rPr>
              <a:t>, </a:t>
            </a:r>
            <a:r>
              <a:rPr lang="fr-FR" sz="4400" dirty="0" err="1">
                <a:latin typeface="Tifinaghe-latin-ircam" panose="02000000000000000000" pitchFamily="2" charset="0"/>
              </a:rPr>
              <a:t>yarra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tanfust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axmi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tidett</a:t>
            </a:r>
            <a:r>
              <a:rPr lang="fr-FR" sz="4400" dirty="0">
                <a:latin typeface="Tifinaghe-latin-ircam" panose="02000000000000000000" pitchFamily="2" charset="0"/>
              </a:rPr>
              <a:t>. D </a:t>
            </a:r>
            <a:r>
              <a:rPr lang="fr-FR" sz="4400" dirty="0" err="1">
                <a:latin typeface="Tifinaghe-latin-ircam" panose="02000000000000000000" pitchFamily="2" charset="0"/>
              </a:rPr>
              <a:t>ttenni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</a:rPr>
              <a:t>tmamekt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tilawt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style réaliste).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3379BF4-E489-496B-895F-7DCC03F4739F}"/>
              </a:ext>
            </a:extLst>
          </p:cNvPr>
          <p:cNvSpPr txBox="1"/>
          <p:nvPr/>
        </p:nvSpPr>
        <p:spPr>
          <a:xfrm>
            <a:off x="5638800" y="2975113"/>
            <a:ext cx="12022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>
                <a:latin typeface="Tifinaghe-latin-ircam" panose="02000000000000000000" pitchFamily="2" charset="0"/>
              </a:rPr>
              <a:t>ä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043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4E180C-FAB1-41F1-BB62-0FD0E2314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latin typeface="Tifinaghe-latin-ircam" panose="02000000000000000000" pitchFamily="2" charset="0"/>
              </a:rPr>
              <a:t>Aglam</a:t>
            </a:r>
            <a:r>
              <a:rPr lang="fr-FR" dirty="0">
                <a:latin typeface="Tifinaghe-latin-ircam" panose="02000000000000000000" pitchFamily="2" charset="0"/>
              </a:rPr>
              <a:t> d </a:t>
            </a:r>
            <a:r>
              <a:rPr lang="fr-FR" dirty="0" err="1">
                <a:latin typeface="Tifinaghe-latin-ircam" panose="02000000000000000000" pitchFamily="2" charset="0"/>
              </a:rPr>
              <a:t>ttefras</a:t>
            </a:r>
            <a:r>
              <a:rPr lang="fr-FR" dirty="0">
                <a:latin typeface="Tifinaghe-latin-ircam" panose="02000000000000000000" pitchFamily="2" charset="0"/>
              </a:rPr>
              <a:t> n </a:t>
            </a:r>
            <a:r>
              <a:rPr lang="fr-FR" dirty="0" err="1">
                <a:latin typeface="Tifinaghe-latin-ircam" panose="02000000000000000000" pitchFamily="2" charset="0"/>
              </a:rPr>
              <a:t>tmamekt</a:t>
            </a:r>
            <a:r>
              <a:rPr lang="fr-FR" dirty="0">
                <a:latin typeface="Tifinaghe-latin-ircam" panose="02000000000000000000" pitchFamily="2" charset="0"/>
              </a:rPr>
              <a:t> </a:t>
            </a:r>
            <a:r>
              <a:rPr lang="fr-FR" dirty="0" err="1">
                <a:latin typeface="Tifinaghe-latin-ircam" panose="02000000000000000000" pitchFamily="2" charset="0"/>
              </a:rPr>
              <a:t>tanilawt</a:t>
            </a:r>
            <a:r>
              <a:rPr lang="fr-FR" dirty="0">
                <a:latin typeface="Tifinaghe-latin-ircam" panose="02000000000000000000" pitchFamily="2" charset="0"/>
              </a:rPr>
              <a:t> </a:t>
            </a:r>
            <a:br>
              <a:rPr lang="fr-FR" dirty="0">
                <a:latin typeface="Tifinaghe-latin-ircam" panose="02000000000000000000" pitchFamily="2" charset="0"/>
              </a:rPr>
            </a:b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description et le style réaliste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EC6625-D93B-4E54-9126-6F071B32F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dirty="0" err="1">
                <a:latin typeface="Tifinaghe-latin-ircam" panose="02000000000000000000" pitchFamily="2" charset="0"/>
              </a:rPr>
              <a:t>Xmi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neqqar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aglam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deg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wungal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nkessi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tiwlafin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itawyanev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</a:rPr>
              <a:t>arrebi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llant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stidet</a:t>
            </a:r>
            <a:r>
              <a:rPr lang="fr-FR" sz="4400" dirty="0">
                <a:latin typeface="Tifinaghe-latin-ircam" panose="02000000000000000000" pitchFamily="2" charset="0"/>
              </a:rPr>
              <a:t>, </a:t>
            </a:r>
            <a:r>
              <a:rPr lang="fr-FR" sz="4400" dirty="0" err="1">
                <a:latin typeface="Tifinaghe-latin-ircam" panose="02000000000000000000" pitchFamily="2" charset="0"/>
              </a:rPr>
              <a:t>Dcar</a:t>
            </a:r>
            <a:r>
              <a:rPr lang="fr-FR" sz="4400" dirty="0">
                <a:latin typeface="Tifinaghe-latin-ircam" panose="02000000000000000000" pitchFamily="2" charset="0"/>
              </a:rPr>
              <a:t> n Teçrut </a:t>
            </a:r>
            <a:r>
              <a:rPr lang="fr-FR" sz="4400" dirty="0" err="1">
                <a:latin typeface="Tifinaghe-latin-ircam" panose="02000000000000000000" pitchFamily="2" charset="0"/>
              </a:rPr>
              <a:t>tuva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illa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tidet</a:t>
            </a:r>
            <a:r>
              <a:rPr lang="fr-FR" sz="4400" dirty="0">
                <a:latin typeface="Tifinaghe-latin-ircam" panose="02000000000000000000" pitchFamily="2" charset="0"/>
              </a:rPr>
              <a:t>. </a:t>
            </a:r>
            <a:r>
              <a:rPr lang="fr-FR" sz="4400" dirty="0" err="1">
                <a:latin typeface="Tifinaghe-latin-ircam" panose="02000000000000000000" pitchFamily="2" charset="0"/>
              </a:rPr>
              <a:t>Tamazyida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ssa</a:t>
            </a:r>
            <a:r>
              <a:rPr lang="fr-FR" sz="4400" dirty="0">
                <a:latin typeface="Tifinaghe-latin-ircam" panose="02000000000000000000" pitchFamily="2" charset="0"/>
              </a:rPr>
              <a:t>, </a:t>
            </a:r>
            <a:r>
              <a:rPr lang="fr-FR" sz="4400" dirty="0" err="1">
                <a:latin typeface="Tifinaghe-latin-ircam" panose="02000000000000000000" pitchFamily="2" charset="0"/>
              </a:rPr>
              <a:t>zzats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lalla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turtut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tamrabet</a:t>
            </a:r>
            <a:r>
              <a:rPr lang="fr-FR" sz="4400" dirty="0">
                <a:latin typeface="Tifinaghe-latin-ircam" panose="02000000000000000000" pitchFamily="2" charset="0"/>
              </a:rPr>
              <a:t>, </a:t>
            </a:r>
            <a:r>
              <a:rPr lang="fr-FR" sz="4400" dirty="0" err="1">
                <a:latin typeface="Tifinaghe-latin-ircam" panose="02000000000000000000" pitchFamily="2" charset="0"/>
              </a:rPr>
              <a:t>ssiha</a:t>
            </a:r>
            <a:r>
              <a:rPr lang="fr-FR" sz="4400" dirty="0">
                <a:latin typeface="Tifinaghe-latin-ircam" panose="02000000000000000000" pitchFamily="2" charset="0"/>
              </a:rPr>
              <a:t> timeälin, </a:t>
            </a:r>
            <a:r>
              <a:rPr lang="fr-FR" sz="4400" dirty="0" err="1">
                <a:latin typeface="Tifinaghe-latin-ircam" panose="02000000000000000000" pitchFamily="2" charset="0"/>
              </a:rPr>
              <a:t>deg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uvezdis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nsent</a:t>
            </a:r>
            <a:r>
              <a:rPr lang="fr-FR" sz="4400" dirty="0">
                <a:latin typeface="Tifinaghe-latin-ircam" panose="02000000000000000000" pitchFamily="2" charset="0"/>
              </a:rPr>
              <a:t> amrabeä </a:t>
            </a:r>
            <a:r>
              <a:rPr lang="fr-FR" sz="4400" dirty="0" err="1">
                <a:latin typeface="Tifinaghe-latin-ircam" panose="02000000000000000000" pitchFamily="2" charset="0"/>
              </a:rPr>
              <a:t>Buxzar</a:t>
            </a:r>
            <a:r>
              <a:rPr lang="fr-FR" sz="4400" dirty="0">
                <a:latin typeface="Tifinaghe-latin-ircam" panose="02000000000000000000" pitchFamily="2" charset="0"/>
              </a:rPr>
              <a:t>. </a:t>
            </a:r>
            <a:r>
              <a:rPr lang="fr-FR" sz="4400" dirty="0" err="1">
                <a:latin typeface="Tifinaghe-latin-ircam" panose="02000000000000000000" pitchFamily="2" charset="0"/>
              </a:rPr>
              <a:t>Tiwlafin</a:t>
            </a:r>
            <a:r>
              <a:rPr lang="fr-FR" sz="4400" dirty="0">
                <a:latin typeface="Tifinaghe-latin-ircam" panose="02000000000000000000" pitchFamily="2" charset="0"/>
              </a:rPr>
              <a:t> a </a:t>
            </a:r>
            <a:r>
              <a:rPr lang="fr-FR" sz="4400" dirty="0" err="1">
                <a:latin typeface="Tifinaghe-latin-ircam" panose="02000000000000000000" pitchFamily="2" charset="0"/>
              </a:rPr>
              <a:t>arrint</a:t>
            </a:r>
            <a:r>
              <a:rPr lang="fr-FR" sz="4400" dirty="0">
                <a:latin typeface="Tifinaghe-latin-ircam" panose="02000000000000000000" pitchFamily="2" charset="0"/>
              </a:rPr>
              <a:t> Teçrut d </a:t>
            </a:r>
            <a:r>
              <a:rPr lang="fr-FR" sz="4400" dirty="0" err="1">
                <a:latin typeface="Tifinaghe-latin-ircam" panose="02000000000000000000" pitchFamily="2" charset="0"/>
              </a:rPr>
              <a:t>dcar</a:t>
            </a:r>
            <a:r>
              <a:rPr lang="fr-FR" sz="4400" dirty="0">
                <a:latin typeface="Tifinaghe-latin-ircam" panose="02000000000000000000" pitchFamily="2" charset="0"/>
              </a:rPr>
              <a:t> d amrabeä, </a:t>
            </a:r>
            <a:r>
              <a:rPr lang="fr-FR" sz="4400" dirty="0" err="1">
                <a:latin typeface="Tifinaghe-latin-ircam" panose="02000000000000000000" pitchFamily="2" charset="0"/>
              </a:rPr>
              <a:t>zedvent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imjapden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imrabäen</a:t>
            </a:r>
            <a:r>
              <a:rPr lang="fr-FR" sz="4400" dirty="0">
                <a:latin typeface="Tifinaghe-latin-ircam" panose="02000000000000000000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0336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DA59B8-EF68-4FFF-83C9-B37C586F7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Amsawal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animan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inaw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amiwan</a:t>
            </a:r>
            <a:b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monologue et le discours oral   </a:t>
            </a:r>
            <a:b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CDF8E1-510B-43DA-916A-AB1B7CEB8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4400" dirty="0">
                <a:latin typeface="Tifinaghe-latin-ircam" panose="02000000000000000000" pitchFamily="2" charset="0"/>
              </a:rPr>
              <a:t>Aïïaã n </a:t>
            </a:r>
            <a:r>
              <a:rPr lang="fr-FR" sz="4400" dirty="0" err="1">
                <a:latin typeface="Tifinaghe-latin-ircam" panose="02000000000000000000" pitchFamily="2" charset="0"/>
              </a:rPr>
              <a:t>twalatin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deg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wammas</a:t>
            </a:r>
            <a:r>
              <a:rPr lang="fr-FR" sz="4400" dirty="0">
                <a:latin typeface="Tifinaghe-latin-ircam" panose="02000000000000000000" pitchFamily="2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</a:rPr>
              <a:t>wallas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teqqar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Yeïïu</a:t>
            </a:r>
            <a:r>
              <a:rPr lang="fr-FR" sz="4400" dirty="0">
                <a:latin typeface="Tifinaghe-latin-ircam" panose="02000000000000000000" pitchFamily="2" charset="0"/>
              </a:rPr>
              <a:t>: «  </a:t>
            </a:r>
            <a:r>
              <a:rPr lang="fr-FR" sz="4400" dirty="0" err="1">
                <a:latin typeface="Tifinaghe-latin-ircam" panose="02000000000000000000" pitchFamily="2" charset="0"/>
              </a:rPr>
              <a:t>ammu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inniv</a:t>
            </a:r>
            <a:r>
              <a:rPr lang="fr-FR" sz="4400" dirty="0">
                <a:latin typeface="Tifinaghe-latin-ircam" panose="02000000000000000000" pitchFamily="2" charset="0"/>
              </a:rPr>
              <a:t> dg </a:t>
            </a:r>
            <a:r>
              <a:rPr lang="fr-FR" sz="4400" dirty="0" err="1">
                <a:latin typeface="Tifinaghe-latin-ircam" panose="02000000000000000000" pitchFamily="2" charset="0"/>
              </a:rPr>
              <a:t>ixf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inu</a:t>
            </a:r>
            <a:r>
              <a:rPr lang="fr-FR" sz="4400" dirty="0">
                <a:latin typeface="Tifinaghe-latin-ircam" panose="02000000000000000000" pitchFamily="2" charset="0"/>
              </a:rPr>
              <a:t> ». </a:t>
            </a:r>
            <a:r>
              <a:rPr lang="fr-FR" sz="4400" dirty="0" err="1">
                <a:latin typeface="Tifinaghe-latin-ircam" panose="02000000000000000000" pitchFamily="2" charset="0"/>
              </a:rPr>
              <a:t>Tawinest</a:t>
            </a:r>
            <a:r>
              <a:rPr lang="fr-FR" sz="4400" dirty="0">
                <a:latin typeface="Tifinaghe-latin-ircam" panose="02000000000000000000" pitchFamily="2" charset="0"/>
              </a:rPr>
              <a:t> a d </a:t>
            </a:r>
            <a:r>
              <a:rPr lang="fr-FR" sz="4400" dirty="0" err="1">
                <a:latin typeface="Tifinaghe-latin-ircam" panose="02000000000000000000" pitchFamily="2" charset="0"/>
              </a:rPr>
              <a:t>ttamsideft</a:t>
            </a:r>
            <a:r>
              <a:rPr lang="fr-FR" sz="4400" dirty="0">
                <a:latin typeface="Tifinaghe-latin-ircam" panose="02000000000000000000" pitchFamily="2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</a:rPr>
              <a:t>yinaw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amiwan</a:t>
            </a:r>
            <a:r>
              <a:rPr lang="fr-FR" sz="4400" dirty="0">
                <a:latin typeface="Tifinaghe-latin-ircam" panose="02000000000000000000" pitchFamily="2" charset="0"/>
              </a:rPr>
              <a:t> di </a:t>
            </a:r>
            <a:r>
              <a:rPr lang="fr-FR" sz="4400" dirty="0" err="1">
                <a:latin typeface="Tifinaghe-latin-ircam" panose="02000000000000000000" pitchFamily="2" charset="0"/>
              </a:rPr>
              <a:t>deg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inaw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amiray</a:t>
            </a:r>
            <a:r>
              <a:rPr lang="fr-FR" sz="4400" dirty="0">
                <a:latin typeface="Tifinaghe-latin-ircam" panose="02000000000000000000" pitchFamily="2" charset="0"/>
              </a:rPr>
              <a:t>. </a:t>
            </a:r>
            <a:r>
              <a:rPr lang="fr-FR" sz="4400" dirty="0" err="1">
                <a:latin typeface="Tifinaghe-latin-ircam" panose="02000000000000000000" pitchFamily="2" charset="0"/>
              </a:rPr>
              <a:t>Xmi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ntaff</a:t>
            </a:r>
            <a:r>
              <a:rPr lang="fr-FR" sz="4400" dirty="0">
                <a:latin typeface="Tifinaghe-latin-ircam" panose="02000000000000000000" pitchFamily="2" charset="0"/>
              </a:rPr>
              <a:t> allas </a:t>
            </a:r>
            <a:r>
              <a:rPr lang="fr-FR" sz="4400" dirty="0" err="1">
                <a:latin typeface="Tifinaghe-latin-ircam" panose="02000000000000000000" pitchFamily="2" charset="0"/>
              </a:rPr>
              <a:t>amiwanyujar</a:t>
            </a:r>
            <a:r>
              <a:rPr lang="fr-FR" sz="4400" dirty="0">
                <a:latin typeface="Tifinaghe-latin-ircam" panose="02000000000000000000" pitchFamily="2" charset="0"/>
              </a:rPr>
              <a:t> allas </a:t>
            </a:r>
            <a:r>
              <a:rPr lang="fr-FR" sz="4400" dirty="0" err="1">
                <a:latin typeface="Tifinaghe-latin-ircam" panose="02000000000000000000" pitchFamily="2" charset="0"/>
              </a:rPr>
              <a:t>amiray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mani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tmanent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tifras</a:t>
            </a:r>
            <a:r>
              <a:rPr lang="fr-FR" sz="4400" dirty="0">
                <a:latin typeface="Tifinaghe-latin-ircam" panose="02000000000000000000" pitchFamily="2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</a:rPr>
              <a:t>tsellast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</a:rPr>
              <a:t>wemmi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</a:rPr>
              <a:t>ançal</a:t>
            </a:r>
            <a:r>
              <a:rPr lang="fr-FR" sz="4400" dirty="0">
                <a:latin typeface="Tifinaghe-latin-ircam" panose="02000000000000000000" pitchFamily="2" charset="0"/>
              </a:rPr>
              <a:t> (argument) </a:t>
            </a:r>
            <a:r>
              <a:rPr lang="fr-FR" sz="4400" dirty="0" err="1">
                <a:latin typeface="Tifinaghe-latin-ircam" panose="02000000000000000000" pitchFamily="2" charset="0"/>
              </a:rPr>
              <a:t>xef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wadaf</a:t>
            </a:r>
            <a:r>
              <a:rPr lang="fr-FR" sz="4400" dirty="0">
                <a:latin typeface="Tifinaghe-latin-ircam" panose="02000000000000000000" pitchFamily="2" charset="0"/>
              </a:rPr>
              <a:t> n </a:t>
            </a:r>
            <a:r>
              <a:rPr lang="fr-FR" sz="4400" dirty="0" err="1">
                <a:latin typeface="Tifinaghe-latin-ircam" panose="02000000000000000000" pitchFamily="2" charset="0"/>
              </a:rPr>
              <a:t>tmiwant</a:t>
            </a:r>
            <a:r>
              <a:rPr lang="fr-FR" sz="4400" dirty="0">
                <a:latin typeface="Tifinaghe-latin-ircam" panose="02000000000000000000" pitchFamily="2" charset="0"/>
              </a:rPr>
              <a:t> di </a:t>
            </a:r>
            <a:r>
              <a:rPr lang="fr-FR" sz="4400" dirty="0" err="1">
                <a:latin typeface="Tifinaghe-latin-ircam" panose="02000000000000000000" pitchFamily="2" charset="0"/>
              </a:rPr>
              <a:t>tmirayt</a:t>
            </a:r>
            <a:r>
              <a:rPr lang="fr-FR" sz="4400" dirty="0">
                <a:latin typeface="Tifinaghe-latin-ircam" panose="02000000000000000000" pitchFamily="2" charset="0"/>
              </a:rPr>
              <a:t>(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Intégration de l’oralité dans l’écriture). S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uya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allas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amiray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aqqa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ad d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tmezwura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nnes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4400" dirty="0">
              <a:latin typeface="Tifinaghe-latin-irca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02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320B4A-9B07-47DA-B5F9-AA2C9612A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latin typeface="Tifinaghe-latin-ircam" panose="02000000000000000000" pitchFamily="2" charset="0"/>
              </a:rPr>
              <a:t>Tmeggarut</a:t>
            </a:r>
            <a:endParaRPr lang="fr-FR" b="1" dirty="0">
              <a:latin typeface="Tifinaghe-latin-ircam" panose="02000000000000000000" pitchFamily="2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054A33-016D-474E-9490-4757E2FC9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latin typeface="Tifinaghe-latin-ircam" panose="02000000000000000000" pitchFamily="2" charset="0"/>
              </a:rPr>
              <a:t>« </a:t>
            </a:r>
            <a:r>
              <a:rPr lang="fr-FR" sz="4400" dirty="0" err="1">
                <a:latin typeface="Tifinaghe-latin-ircam" panose="02000000000000000000" pitchFamily="2" charset="0"/>
              </a:rPr>
              <a:t>Ussan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yenderyen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sadu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lalla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turtut</a:t>
            </a:r>
            <a:r>
              <a:rPr lang="fr-FR" sz="4400" dirty="0">
                <a:latin typeface="Tifinaghe-latin-ircam" panose="02000000000000000000" pitchFamily="2" charset="0"/>
              </a:rPr>
              <a:t> » </a:t>
            </a:r>
            <a:r>
              <a:rPr lang="fr-FR" sz="4400" dirty="0" err="1">
                <a:latin typeface="Tifinaghe-latin-ircam" panose="02000000000000000000" pitchFamily="2" charset="0"/>
              </a:rPr>
              <a:t>yawc</a:t>
            </a:r>
            <a:r>
              <a:rPr lang="fr-FR" sz="4400" dirty="0">
                <a:latin typeface="Tifinaghe-latin-ircam" panose="02000000000000000000" pitchFamily="2" charset="0"/>
              </a:rPr>
              <a:t> as </a:t>
            </a:r>
            <a:r>
              <a:rPr lang="fr-FR" sz="4400" dirty="0" err="1">
                <a:latin typeface="Tifinaghe-latin-ircam" panose="02000000000000000000" pitchFamily="2" charset="0"/>
              </a:rPr>
              <a:t>tifras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</a:rPr>
              <a:t>ttimaynutin</a:t>
            </a:r>
            <a:r>
              <a:rPr lang="fr-FR" sz="4400" dirty="0">
                <a:latin typeface="Tifinaghe-latin-ircam" panose="02000000000000000000" pitchFamily="2" charset="0"/>
              </a:rPr>
              <a:t> i </a:t>
            </a:r>
            <a:r>
              <a:rPr lang="fr-FR" sz="4400" dirty="0" err="1">
                <a:latin typeface="Tifinaghe-latin-ircam" panose="02000000000000000000" pitchFamily="2" charset="0"/>
              </a:rPr>
              <a:t>wungal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arifi</a:t>
            </a:r>
            <a:r>
              <a:rPr lang="fr-FR" sz="4400" dirty="0">
                <a:latin typeface="Tifinaghe-latin-ircam" panose="02000000000000000000" pitchFamily="2" charset="0"/>
              </a:rPr>
              <a:t> s </a:t>
            </a:r>
            <a:r>
              <a:rPr lang="fr-FR" sz="4400" dirty="0" err="1">
                <a:latin typeface="Tifinaghe-latin-ircam" panose="02000000000000000000" pitchFamily="2" charset="0"/>
              </a:rPr>
              <a:t>tmamekt</a:t>
            </a:r>
            <a:r>
              <a:rPr lang="fr-FR" sz="4400" dirty="0">
                <a:latin typeface="Tifinaghe-latin-ircam" panose="02000000000000000000" pitchFamily="2" charset="0"/>
              </a:rPr>
              <a:t> tseddi (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précision)i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yura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wrint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tisnawitin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tiärisanin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am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amsawal</a:t>
            </a:r>
            <a:r>
              <a:rPr lang="fr-FR" sz="4400" dirty="0">
                <a:latin typeface="Tifinaghe-latin-ircam" panose="02000000000000000000" pitchFamily="2" charset="0"/>
              </a:rPr>
              <a:t>, </a:t>
            </a:r>
            <a:r>
              <a:rPr lang="fr-FR" sz="4400" dirty="0" err="1">
                <a:latin typeface="Tifinaghe-latin-ircam" panose="02000000000000000000" pitchFamily="2" charset="0"/>
              </a:rPr>
              <a:t>aglam</a:t>
            </a:r>
            <a:r>
              <a:rPr lang="fr-FR" sz="4400" dirty="0">
                <a:latin typeface="Tifinaghe-latin-ircam" panose="02000000000000000000" pitchFamily="2" charset="0"/>
              </a:rPr>
              <a:t> d </a:t>
            </a:r>
            <a:r>
              <a:rPr lang="fr-FR" sz="4400" dirty="0" err="1">
                <a:latin typeface="Tifinaghe-latin-ircam" panose="02000000000000000000" pitchFamily="2" charset="0"/>
              </a:rPr>
              <a:t>wallas</a:t>
            </a:r>
            <a:r>
              <a:rPr lang="fr-FR" sz="4400" dirty="0">
                <a:latin typeface="Tifinaghe-latin-ircam" panose="02000000000000000000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57927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54F3A-89AE-4E30-948C-09139A922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latin typeface="Tifinaghe-latin-ircam" panose="02000000000000000000" pitchFamily="2" charset="0"/>
              </a:rPr>
              <a:t>Tiwlafin</a:t>
            </a:r>
            <a:r>
              <a:rPr lang="fr-FR" b="1" dirty="0">
                <a:latin typeface="Tifinaghe-latin-ircam" panose="02000000000000000000" pitchFamily="2" charset="0"/>
              </a:rPr>
              <a:t> </a:t>
            </a:r>
            <a:r>
              <a:rPr lang="fr-FR" b="1" dirty="0" err="1">
                <a:latin typeface="Tifinaghe-latin-ircam" panose="02000000000000000000" pitchFamily="2" charset="0"/>
              </a:rPr>
              <a:t>deg</a:t>
            </a:r>
            <a:r>
              <a:rPr lang="fr-FR" b="1" dirty="0">
                <a:latin typeface="Tifinaghe-latin-ircam" panose="02000000000000000000" pitchFamily="2" charset="0"/>
              </a:rPr>
              <a:t> </a:t>
            </a:r>
            <a:r>
              <a:rPr lang="fr-FR" b="1" dirty="0" err="1">
                <a:latin typeface="Tifinaghe-latin-ircam" panose="02000000000000000000" pitchFamily="2" charset="0"/>
              </a:rPr>
              <a:t>ungal</a:t>
            </a:r>
            <a:endParaRPr lang="fr-FR" b="1" dirty="0">
              <a:latin typeface="Tifinaghe-latin-ircam" panose="02000000000000000000" pitchFamily="2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02CCA6-4A00-43FB-995D-23051B3D5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dirty="0" err="1">
                <a:latin typeface="Tifinaghe-latin-ircam" panose="02000000000000000000" pitchFamily="2" charset="0"/>
              </a:rPr>
              <a:t>Ungal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yesnmal</a:t>
            </a:r>
            <a:r>
              <a:rPr lang="fr-FR" sz="4400" dirty="0">
                <a:latin typeface="Tifinaghe-latin-ircam" panose="02000000000000000000" pitchFamily="2" charset="0"/>
              </a:rPr>
              <a:t> sin n </a:t>
            </a:r>
            <a:r>
              <a:rPr lang="fr-FR" sz="4400" dirty="0" err="1">
                <a:latin typeface="Tifinaghe-latin-ircam" panose="02000000000000000000" pitchFamily="2" charset="0"/>
              </a:rPr>
              <a:t>twlafin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xef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amun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arrifi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nusenti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timiäi</a:t>
            </a:r>
            <a:r>
              <a:rPr lang="fr-FR" sz="4400" dirty="0">
                <a:latin typeface="Tifinaghe-latin-ircam" panose="02000000000000000000" pitchFamily="2" charset="0"/>
              </a:rPr>
              <a:t> </a:t>
            </a:r>
            <a:r>
              <a:rPr lang="fr-FR" sz="4400" dirty="0" err="1">
                <a:latin typeface="Tifinaghe-latin-ircam" panose="02000000000000000000" pitchFamily="2" charset="0"/>
              </a:rPr>
              <a:t>wiss</a:t>
            </a:r>
            <a:r>
              <a:rPr lang="fr-FR" sz="4400" dirty="0">
                <a:latin typeface="Tifinaghe-latin-ircam" panose="02000000000000000000" pitchFamily="2" charset="0"/>
              </a:rPr>
              <a:t> 20 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(la société rifaine du début du 20</a:t>
            </a:r>
            <a:r>
              <a:rPr lang="fr-FR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siècle),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ict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taqburt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ttidar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tudart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wanamun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arifi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aqbur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ict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tatrart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tessenta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zegga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idyudef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ãebbanyu</a:t>
            </a:r>
            <a:r>
              <a:rPr lang="fr-FR" sz="4400" dirty="0">
                <a:latin typeface="Tifinaghe-latin-ircam" panose="02000000000000000000" pitchFamily="2" charset="0"/>
                <a:cs typeface="Times New Roman" panose="02020603050405020304" pitchFamily="18" charset="0"/>
              </a:rPr>
              <a:t> var </a:t>
            </a:r>
            <a:r>
              <a:rPr lang="fr-FR" sz="4400" dirty="0" err="1">
                <a:latin typeface="Tifinaghe-latin-ircam" panose="02000000000000000000" pitchFamily="2" charset="0"/>
                <a:cs typeface="Times New Roman" panose="02020603050405020304" pitchFamily="18" charset="0"/>
              </a:rPr>
              <a:t>Arrif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78732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404</Words>
  <Application>Microsoft Office PowerPoint</Application>
  <PresentationFormat>Grand écran</PresentationFormat>
  <Paragraphs>17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Tifinaghe-latin-ircam</vt:lpstr>
      <vt:lpstr>Times New Roman</vt:lpstr>
      <vt:lpstr>Thème Office</vt:lpstr>
      <vt:lpstr>Tira tasnugalt deg « Ussan yenderyen sadu lalla turtut »</vt:lpstr>
      <vt:lpstr>Tisnawitin tiärisanin  Typologies textuelles</vt:lpstr>
      <vt:lpstr>Allas n Yeïïu tameqrant </vt:lpstr>
      <vt:lpstr>Aglam d ttefras n tmamekt tanilawt  La description et le style réaliste</vt:lpstr>
      <vt:lpstr>Amsawal animan d inaw amiwan Le monologue et le discours oral    </vt:lpstr>
      <vt:lpstr>Tmeggarut</vt:lpstr>
      <vt:lpstr>Tiwlafin deg ungal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Tira tasnugalt deg « Ussan yenderyen sadu lalla turtut »</dc:title>
  <dc:creator>WIN</dc:creator>
  <cp:lastModifiedBy>WIN</cp:lastModifiedBy>
  <cp:revision>19</cp:revision>
  <dcterms:created xsi:type="dcterms:W3CDTF">2021-06-11T20:07:12Z</dcterms:created>
  <dcterms:modified xsi:type="dcterms:W3CDTF">2021-06-11T22:34:03Z</dcterms:modified>
</cp:coreProperties>
</file>