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64440-C1F3-4DE1-86E1-106316AAF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40B611-47C0-4308-A3F9-405FCDCA8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B7CC02-E1A2-4A7C-971B-2CC179C6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4988-5E91-4AE4-A850-5B84F16F78F0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0A54C1-03A1-400C-BAEE-9B5DCA0DD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16E373-2C1C-4E16-8EBD-9F2126133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B396-053A-4CB9-ACD2-D9FB99EF3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65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CF045C-DF42-4FFA-B38E-BA46F04B5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9D53E1-6427-4BD4-A9A3-CA56AB51A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511BE6-F30B-47F9-9373-68C4083FA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4988-5E91-4AE4-A850-5B84F16F78F0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3BB92D-914C-425A-A61D-E135F6F6F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B8B9C9-C3A7-4B76-9077-CBDC48015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B396-053A-4CB9-ACD2-D9FB99EF3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31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CF0FFE6-9D6D-4B3B-9ED6-02F20D1219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FFD725-470A-461F-ADE8-D99E7A686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6F62FB-3CD9-4A93-9946-C8F9EAC8B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4988-5E91-4AE4-A850-5B84F16F78F0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40A738-72A9-489B-A348-B18A3756B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F15AA7-05CB-48B7-9828-187A46EB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B396-053A-4CB9-ACD2-D9FB99EF3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39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0F4647-F0DF-4613-AB29-C5FBABA55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88A1AE-CD95-462B-B6B7-5515578EF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D531B1-EB2C-49FA-B4C1-3F08831B5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4988-5E91-4AE4-A850-5B84F16F78F0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08D743-F7D9-464F-914F-7E222EFA1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D4FC44-5956-4B26-A07F-533C7C2B4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B396-053A-4CB9-ACD2-D9FB99EF3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93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0422E0-47DD-4CF2-B687-3FB9B8E3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19FF7B-712F-493C-98DF-7513C6296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FA8CD6-DD5A-4F92-B3D7-61752B037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4988-5E91-4AE4-A850-5B84F16F78F0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171C9A-9695-4CC7-A969-569CE964B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DA7161-875E-4973-A2FE-B52534168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B396-053A-4CB9-ACD2-D9FB99EF3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8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D3CA49-2D3B-4A16-963D-BE9F2C992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4BD55E-EF1F-41D5-9C93-5F69FA9672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C42F4F6-7D24-42E2-9B9E-2B5332678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FA7F24-5D9B-44B0-B567-92D2FC29F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4988-5E91-4AE4-A850-5B84F16F78F0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68C7D5-09BD-46A1-B243-458BF4523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8665F7-2C67-47D6-BB3C-89932C90F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B396-053A-4CB9-ACD2-D9FB99EF3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33B60E-0A1E-4210-A9B8-FB3C40FC3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0B8E92-FD9A-4F5D-AC3C-A2B647766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3CC20A-774B-4E5D-A035-09A7279A6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0B46847-B60F-442A-ACA3-2235C9D01B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472B2F3-7F17-4337-B6CC-AFFF9C714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BD65E87-45A5-441C-B8A5-BC5CD84A1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4988-5E91-4AE4-A850-5B84F16F78F0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0E47930-0F89-4C2B-A03D-59148A139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1EF338E-D841-4C06-BB92-4BDA33679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B396-053A-4CB9-ACD2-D9FB99EF3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73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7708CD-1FC9-45B6-BF20-663513B43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0F2BB9-AB35-474B-9D69-6A8714040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4988-5E91-4AE4-A850-5B84F16F78F0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CEA5B4E-2D3D-4393-A4CB-D14733390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E20855E-631F-4676-B7F1-7C79DEACA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B396-053A-4CB9-ACD2-D9FB99EF3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43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AC24F5C-ABD8-4A84-AD41-5A9F44A0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4988-5E91-4AE4-A850-5B84F16F78F0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F5BC0B4-BA26-4267-AC92-CFFF9FB36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078F492-C4D5-4A9B-965C-041833AB8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B396-053A-4CB9-ACD2-D9FB99EF3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51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6614B5-DE2B-4D2E-B886-C82C0E68D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FB7A7A-4E0C-45E2-AF30-24FE455EC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3AB8A2-F786-4B06-9978-E3C47AE03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DB75D2-5088-4791-BF9D-7BA1A941F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4988-5E91-4AE4-A850-5B84F16F78F0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25EE33-1380-43F0-8125-D50D0BEB1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36BAAE-763D-4AC1-B669-7F0FFE56A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B396-053A-4CB9-ACD2-D9FB99EF3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35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4A6548-C117-4A9F-944B-A39139256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6277CD5-DF66-4991-8C53-81DB30DD8A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D277BB-5B8E-46A1-A9DF-5D4B7732D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44FD01-F283-4900-836D-3265989D7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4988-5E91-4AE4-A850-5B84F16F78F0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10A6C1-5235-47A0-82E2-2D0C1F081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382C33-9C19-4EBD-B807-8F87AE914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B396-053A-4CB9-ACD2-D9FB99EF3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43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C1DC618-983C-4F06-A7F1-CB4E9C536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8E2A3A-6BCB-42D9-A593-427823D07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9641F3-878B-40E1-8BC8-35FD21E75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14988-5E91-4AE4-A850-5B84F16F78F0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C381C7-CCFF-4103-B4F0-043F47951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F6BE04-FCA7-4489-8A92-4218623A3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CB396-053A-4CB9-ACD2-D9FB99EF3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03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E3C112-0325-47B7-8FA9-F2A84105C6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>
                <a:latin typeface="Tifinaghe-latin-ircam" panose="02000000000000000000" pitchFamily="2" charset="0"/>
              </a:rPr>
              <a:t>Tuãkiwt</a:t>
            </a:r>
            <a:r>
              <a:rPr lang="fr-FR" dirty="0">
                <a:latin typeface="Tifinaghe-latin-ircam" panose="02000000000000000000" pitchFamily="2" charset="0"/>
              </a:rPr>
              <a:t> </a:t>
            </a:r>
            <a:r>
              <a:rPr lang="fr-FR" dirty="0" err="1">
                <a:latin typeface="Tifinaghe-latin-ircam" panose="02000000000000000000" pitchFamily="2" charset="0"/>
              </a:rPr>
              <a:t>tamallast</a:t>
            </a:r>
            <a:r>
              <a:rPr lang="fr-FR" dirty="0">
                <a:latin typeface="Tifinaghe-latin-ircam" panose="02000000000000000000" pitchFamily="2" charset="0"/>
              </a:rPr>
              <a:t> n « </a:t>
            </a:r>
            <a:r>
              <a:rPr lang="fr-FR" dirty="0" err="1">
                <a:latin typeface="Tifinaghe-latin-ircam" panose="02000000000000000000" pitchFamily="2" charset="0"/>
              </a:rPr>
              <a:t>Ussan</a:t>
            </a:r>
            <a:r>
              <a:rPr lang="fr-FR" dirty="0">
                <a:latin typeface="Tifinaghe-latin-ircam" panose="02000000000000000000" pitchFamily="2" charset="0"/>
              </a:rPr>
              <a:t> </a:t>
            </a:r>
            <a:r>
              <a:rPr lang="fr-FR" dirty="0" err="1">
                <a:latin typeface="Tifinaghe-latin-ircam" panose="02000000000000000000" pitchFamily="2" charset="0"/>
              </a:rPr>
              <a:t>yenderyen</a:t>
            </a:r>
            <a:r>
              <a:rPr lang="fr-FR" dirty="0">
                <a:latin typeface="Tifinaghe-latin-ircam" panose="02000000000000000000" pitchFamily="2" charset="0"/>
              </a:rPr>
              <a:t> </a:t>
            </a:r>
            <a:r>
              <a:rPr lang="fr-FR" dirty="0" err="1">
                <a:latin typeface="Tifinaghe-latin-ircam" panose="02000000000000000000" pitchFamily="2" charset="0"/>
              </a:rPr>
              <a:t>sadu</a:t>
            </a:r>
            <a:r>
              <a:rPr lang="fr-FR" dirty="0">
                <a:latin typeface="Tifinaghe-latin-ircam" panose="02000000000000000000" pitchFamily="2" charset="0"/>
              </a:rPr>
              <a:t> </a:t>
            </a:r>
            <a:r>
              <a:rPr lang="fr-FR" dirty="0" err="1">
                <a:latin typeface="Tifinaghe-latin-ircam" panose="02000000000000000000" pitchFamily="2" charset="0"/>
              </a:rPr>
              <a:t>lalla</a:t>
            </a:r>
            <a:r>
              <a:rPr lang="fr-FR" dirty="0">
                <a:latin typeface="Tifinaghe-latin-ircam" panose="02000000000000000000" pitchFamily="2" charset="0"/>
              </a:rPr>
              <a:t> </a:t>
            </a:r>
            <a:r>
              <a:rPr lang="fr-FR" dirty="0" err="1">
                <a:latin typeface="Tifinaghe-latin-ircam" panose="02000000000000000000" pitchFamily="2" charset="0"/>
              </a:rPr>
              <a:t>turtut</a:t>
            </a:r>
            <a:r>
              <a:rPr lang="fr-FR" dirty="0">
                <a:latin typeface="Tifinaghe-latin-ircam" panose="02000000000000000000" pitchFamily="2" charset="0"/>
              </a:rPr>
              <a:t> » </a:t>
            </a:r>
            <a:br>
              <a:rPr lang="fr-FR" dirty="0">
                <a:latin typeface="Tifinaghe-latin-ircam" panose="02000000000000000000" pitchFamily="2" charset="0"/>
              </a:rPr>
            </a:br>
            <a:r>
              <a:rPr lang="fr-FR" dirty="0">
                <a:latin typeface="Tifinaghe-latin-ircam" panose="02000000000000000000" pitchFamily="2" charset="0"/>
              </a:rPr>
              <a:t>La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narrative du roman « 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Ussan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yenderyen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sadu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lalla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turtut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36AB1E1-4AF6-45BB-9523-A067790D24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err="1">
                <a:latin typeface="Tifinaghe-latin-ircam" panose="02000000000000000000" pitchFamily="2" charset="0"/>
              </a:rPr>
              <a:t>Ungal</a:t>
            </a:r>
            <a:r>
              <a:rPr lang="fr-FR" sz="4400" dirty="0">
                <a:latin typeface="Tifinaghe-latin-ircam" panose="02000000000000000000" pitchFamily="2" charset="0"/>
              </a:rPr>
              <a:t> n </a:t>
            </a:r>
            <a:r>
              <a:rPr lang="fr-FR" sz="4400" dirty="0" err="1">
                <a:latin typeface="Tifinaghe-latin-ircam" panose="02000000000000000000" pitchFamily="2" charset="0"/>
              </a:rPr>
              <a:t>umaru</a:t>
            </a:r>
            <a:r>
              <a:rPr lang="fr-FR" sz="4400" dirty="0">
                <a:latin typeface="Tifinaghe-latin-ircam" panose="02000000000000000000" pitchFamily="2" charset="0"/>
              </a:rPr>
              <a:t> Musïafa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Kadaoui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yeffev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d di 2017.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Dayes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16 n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yixfawen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di 166 n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tudmawin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.</a:t>
            </a:r>
            <a:endParaRPr 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05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7013C0-2ADB-48B8-BACF-23F4535C5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latin typeface="Tifinaghe-latin-ircam" panose="02000000000000000000" pitchFamily="2" charset="0"/>
              </a:rPr>
              <a:t>Tu</a:t>
            </a:r>
            <a:r>
              <a:rPr lang="fr-FR" dirty="0" err="1">
                <a:latin typeface="Tifinaghe-latin-ircam" panose="02000000000000000000" pitchFamily="2" charset="0"/>
              </a:rPr>
              <a:t>ã</a:t>
            </a:r>
            <a:r>
              <a:rPr lang="fr-FR" b="1" dirty="0" err="1">
                <a:latin typeface="Tifinaghe-latin-ircam" panose="02000000000000000000" pitchFamily="2" charset="0"/>
              </a:rPr>
              <a:t>kiwt</a:t>
            </a:r>
            <a:r>
              <a:rPr lang="fr-FR" b="1" dirty="0">
                <a:latin typeface="Tifinaghe-latin-ircam" panose="02000000000000000000" pitchFamily="2" charset="0"/>
              </a:rPr>
              <a:t> n </a:t>
            </a:r>
            <a:r>
              <a:rPr lang="fr-FR" b="1" dirty="0" err="1">
                <a:latin typeface="Tifinaghe-latin-ircam" panose="02000000000000000000" pitchFamily="2" charset="0"/>
              </a:rPr>
              <a:t>wungal</a:t>
            </a:r>
            <a:endParaRPr lang="fr-FR" b="1" dirty="0">
              <a:latin typeface="Tifinaghe-latin-ircam" panose="02000000000000000000" pitchFamily="2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069B85-0C7A-43D2-BD84-449D77140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latin typeface="Tifinaghe-latin-ircam" panose="02000000000000000000" pitchFamily="2" charset="0"/>
              </a:rPr>
              <a:t>« </a:t>
            </a:r>
            <a:r>
              <a:rPr lang="fr-FR" sz="4400" dirty="0" err="1">
                <a:latin typeface="Tifinaghe-latin-ircam" panose="02000000000000000000" pitchFamily="2" charset="0"/>
              </a:rPr>
              <a:t>Ussan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yenderyen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sadu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lalla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turtut</a:t>
            </a:r>
            <a:r>
              <a:rPr lang="fr-FR" sz="4400" dirty="0">
                <a:latin typeface="Tifinaghe-latin-ircam" panose="02000000000000000000" pitchFamily="2" charset="0"/>
              </a:rPr>
              <a:t> » </a:t>
            </a:r>
            <a:r>
              <a:rPr lang="fr-FR" sz="4400" dirty="0" err="1">
                <a:latin typeface="Tifinaghe-latin-ircam" panose="02000000000000000000" pitchFamily="2" charset="0"/>
              </a:rPr>
              <a:t>dayes</a:t>
            </a:r>
            <a:r>
              <a:rPr lang="fr-FR" sz="4400" dirty="0">
                <a:latin typeface="Tifinaghe-latin-ircam" panose="02000000000000000000" pitchFamily="2" charset="0"/>
              </a:rPr>
              <a:t> sin (2) n </a:t>
            </a:r>
            <a:r>
              <a:rPr lang="fr-FR" sz="4400" dirty="0" err="1">
                <a:latin typeface="Tifinaghe-latin-ircam" panose="02000000000000000000" pitchFamily="2" charset="0"/>
              </a:rPr>
              <a:t>wullisen</a:t>
            </a:r>
            <a:r>
              <a:rPr lang="fr-FR" sz="4400" dirty="0">
                <a:latin typeface="Tifinaghe-latin-ircam" panose="02000000000000000000" pitchFamily="2" charset="0"/>
              </a:rPr>
              <a:t> (récits) </a:t>
            </a:r>
            <a:r>
              <a:rPr lang="fr-FR" sz="4400" dirty="0" err="1">
                <a:latin typeface="Tifinaghe-latin-ircam" panose="02000000000000000000" pitchFamily="2" charset="0"/>
              </a:rPr>
              <a:t>temsedwalen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ijj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awaren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wenneäni</a:t>
            </a:r>
            <a:r>
              <a:rPr lang="fr-FR" sz="4400" dirty="0">
                <a:latin typeface="Tifinaghe-latin-ircam" panose="02000000000000000000" pitchFamily="2" charset="0"/>
              </a:rPr>
              <a:t>. </a:t>
            </a:r>
            <a:r>
              <a:rPr lang="fr-FR" sz="4400" dirty="0" err="1">
                <a:latin typeface="Tifinaghe-latin-ircam" panose="02000000000000000000" pitchFamily="2" charset="0"/>
              </a:rPr>
              <a:t>Ijj</a:t>
            </a:r>
            <a:r>
              <a:rPr lang="fr-FR" sz="4400" dirty="0">
                <a:latin typeface="Tifinaghe-latin-ircam" panose="02000000000000000000" pitchFamily="2" charset="0"/>
              </a:rPr>
              <a:t> rami </a:t>
            </a:r>
            <a:r>
              <a:rPr lang="fr-FR" sz="4400" dirty="0" err="1">
                <a:latin typeface="Tifinaghe-latin-ircam" panose="02000000000000000000" pitchFamily="2" charset="0"/>
              </a:rPr>
              <a:t>tuva</a:t>
            </a:r>
            <a:r>
              <a:rPr lang="fr-FR" sz="4400" dirty="0">
                <a:latin typeface="Tifinaghe-latin-ircam" panose="02000000000000000000" pitchFamily="2" charset="0"/>
              </a:rPr>
              <a:t> Yeïïu, </a:t>
            </a:r>
            <a:r>
              <a:rPr lang="fr-FR" sz="4400" dirty="0" err="1">
                <a:latin typeface="Tifinaghe-latin-ircam" panose="02000000000000000000" pitchFamily="2" charset="0"/>
              </a:rPr>
              <a:t>tasellast</a:t>
            </a:r>
            <a:r>
              <a:rPr lang="fr-FR" sz="4400" dirty="0">
                <a:latin typeface="Tifinaghe-latin-ircam" panose="02000000000000000000" pitchFamily="2" charset="0"/>
              </a:rPr>
              <a:t> d tameÇyant, di </a:t>
            </a:r>
            <a:r>
              <a:rPr lang="fr-FR" sz="4400" dirty="0" err="1">
                <a:latin typeface="Tifinaghe-latin-ircam" panose="02000000000000000000" pitchFamily="2" charset="0"/>
              </a:rPr>
              <a:t>dcar</a:t>
            </a:r>
            <a:r>
              <a:rPr lang="fr-FR" sz="4400" dirty="0">
                <a:latin typeface="Tifinaghe-latin-ircam" panose="02000000000000000000" pitchFamily="2" charset="0"/>
              </a:rPr>
              <a:t> n </a:t>
            </a:r>
            <a:r>
              <a:rPr lang="fr-FR" sz="4400" dirty="0" err="1">
                <a:latin typeface="Tifinaghe-latin-ircam" panose="02000000000000000000" pitchFamily="2" charset="0"/>
              </a:rPr>
              <a:t>TeÇrut</a:t>
            </a:r>
            <a:r>
              <a:rPr lang="fr-FR" sz="4400" dirty="0">
                <a:latin typeface="Tifinaghe-latin-ircam" panose="02000000000000000000" pitchFamily="2" charset="0"/>
              </a:rPr>
              <a:t>, </a:t>
            </a:r>
            <a:r>
              <a:rPr lang="fr-FR" sz="4400" dirty="0" err="1">
                <a:latin typeface="Tifinaghe-latin-ircam" panose="02000000000000000000" pitchFamily="2" charset="0"/>
              </a:rPr>
              <a:t>wis</a:t>
            </a:r>
            <a:r>
              <a:rPr lang="fr-FR" sz="4400" dirty="0">
                <a:latin typeface="Tifinaghe-latin-ircam" panose="02000000000000000000" pitchFamily="2" charset="0"/>
              </a:rPr>
              <a:t> sin rami </a:t>
            </a:r>
            <a:r>
              <a:rPr lang="fr-FR" sz="4400" dirty="0" err="1">
                <a:latin typeface="Tifinaghe-latin-ircam" panose="02000000000000000000" pitchFamily="2" charset="0"/>
              </a:rPr>
              <a:t>tuyur</a:t>
            </a:r>
            <a:r>
              <a:rPr lang="fr-FR" sz="4400" dirty="0">
                <a:latin typeface="Tifinaghe-latin-ircam" panose="02000000000000000000" pitchFamily="2" charset="0"/>
              </a:rPr>
              <a:t> var </a:t>
            </a:r>
            <a:r>
              <a:rPr lang="fr-FR" sz="4400" dirty="0" err="1">
                <a:latin typeface="Tifinaghe-latin-ircam" panose="02000000000000000000" pitchFamily="2" charset="0"/>
              </a:rPr>
              <a:t>Selwan</a:t>
            </a:r>
            <a:r>
              <a:rPr lang="fr-FR" sz="4400" dirty="0">
                <a:latin typeface="Tifinaghe-latin-ircam" panose="02000000000000000000" pitchFamily="2" charset="0"/>
              </a:rPr>
              <a:t>. </a:t>
            </a:r>
            <a:r>
              <a:rPr lang="fr-FR" sz="4400" dirty="0" err="1">
                <a:latin typeface="Tifinaghe-latin-ircam" panose="02000000000000000000" pitchFamily="2" charset="0"/>
              </a:rPr>
              <a:t>Mkul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ullis</a:t>
            </a:r>
            <a:r>
              <a:rPr lang="fr-FR" sz="4400" dirty="0">
                <a:latin typeface="Tifinaghe-latin-ircam" panose="02000000000000000000" pitchFamily="2" charset="0"/>
              </a:rPr>
              <a:t> d </a:t>
            </a:r>
            <a:r>
              <a:rPr lang="fr-FR" sz="4400" dirty="0" err="1">
                <a:latin typeface="Tifinaghe-latin-ircam" panose="02000000000000000000" pitchFamily="2" charset="0"/>
              </a:rPr>
              <a:t>tanfust</a:t>
            </a:r>
            <a:r>
              <a:rPr lang="fr-FR" sz="4400" dirty="0">
                <a:latin typeface="Tifinaghe-latin-ircam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4689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90915-BEF3-4CD2-BBB5-DD6689FAA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9774" y="0"/>
            <a:ext cx="9144000" cy="2688328"/>
          </a:xfrm>
        </p:spPr>
        <p:txBody>
          <a:bodyPr/>
          <a:lstStyle/>
          <a:p>
            <a:r>
              <a:rPr lang="fr-FR" dirty="0">
                <a:latin typeface="Tifinaghe-latin-ircam" panose="02000000000000000000" pitchFamily="2" charset="0"/>
              </a:rPr>
              <a:t>Tifras n </a:t>
            </a:r>
            <a:r>
              <a:rPr lang="fr-FR" dirty="0" err="1">
                <a:latin typeface="Tifinaghe-latin-ircam" panose="02000000000000000000" pitchFamily="2" charset="0"/>
              </a:rPr>
              <a:t>wullis</a:t>
            </a:r>
            <a:r>
              <a:rPr lang="fr-FR" dirty="0">
                <a:latin typeface="Tifinaghe-latin-ircam" panose="02000000000000000000" pitchFamily="2" charset="0"/>
              </a:rPr>
              <a:t> n ïemÇi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ABDE36-0778-4ECA-8FCC-8F53C8995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69472"/>
            <a:ext cx="9144000" cy="2688328"/>
          </a:xfrm>
        </p:spPr>
        <p:txBody>
          <a:bodyPr>
            <a:noAutofit/>
          </a:bodyPr>
          <a:lstStyle/>
          <a:p>
            <a:r>
              <a:rPr lang="fr-FR" sz="4400" dirty="0" err="1">
                <a:latin typeface="Tifinaghe-latin-ircam" panose="02000000000000000000" pitchFamily="2" charset="0"/>
              </a:rPr>
              <a:t>Ullis</a:t>
            </a:r>
            <a:r>
              <a:rPr lang="fr-FR" sz="4400" dirty="0">
                <a:latin typeface="Tifinaghe-latin-ircam" panose="02000000000000000000" pitchFamily="2" charset="0"/>
              </a:rPr>
              <a:t> n ïemÇi </a:t>
            </a:r>
            <a:r>
              <a:rPr lang="fr-FR" sz="4400" dirty="0" err="1">
                <a:latin typeface="Tifinaghe-latin-ircam" panose="02000000000000000000" pitchFamily="2" charset="0"/>
              </a:rPr>
              <a:t>itemsara</a:t>
            </a:r>
            <a:r>
              <a:rPr lang="fr-FR" sz="4400" dirty="0">
                <a:latin typeface="Tifinaghe-latin-ircam" panose="02000000000000000000" pitchFamily="2" charset="0"/>
              </a:rPr>
              <a:t> di </a:t>
            </a:r>
            <a:r>
              <a:rPr lang="fr-FR" sz="4400" dirty="0" err="1">
                <a:latin typeface="Tifinaghe-latin-ircam" panose="02000000000000000000" pitchFamily="2" charset="0"/>
              </a:rPr>
              <a:t>dcar</a:t>
            </a:r>
            <a:r>
              <a:rPr lang="fr-FR" sz="4400" dirty="0">
                <a:latin typeface="Tifinaghe-latin-ircam" panose="02000000000000000000" pitchFamily="2" charset="0"/>
              </a:rPr>
              <a:t>, </a:t>
            </a:r>
            <a:r>
              <a:rPr lang="fr-FR" sz="4400" dirty="0" err="1">
                <a:latin typeface="Tifinaghe-latin-ircam" panose="02000000000000000000" pitchFamily="2" charset="0"/>
              </a:rPr>
              <a:t>tessawal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dayes</a:t>
            </a:r>
            <a:r>
              <a:rPr lang="fr-FR" sz="4400" dirty="0">
                <a:latin typeface="Tifinaghe-latin-ircam" panose="02000000000000000000" pitchFamily="2" charset="0"/>
              </a:rPr>
              <a:t> Yeïïu </a:t>
            </a:r>
            <a:r>
              <a:rPr lang="fr-FR" sz="4400" dirty="0" err="1">
                <a:latin typeface="Tifinaghe-latin-ircam" panose="02000000000000000000" pitchFamily="2" charset="0"/>
              </a:rPr>
              <a:t>xef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umeddur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ness</a:t>
            </a:r>
            <a:r>
              <a:rPr lang="fr-FR" sz="4400" dirty="0">
                <a:latin typeface="Tifinaghe-latin-ircam" panose="02000000000000000000" pitchFamily="2" charset="0"/>
              </a:rPr>
              <a:t> d </a:t>
            </a:r>
            <a:r>
              <a:rPr lang="fr-FR" sz="4400" dirty="0" err="1">
                <a:latin typeface="Tifinaghe-latin-ircam" panose="02000000000000000000" pitchFamily="2" charset="0"/>
              </a:rPr>
              <a:t>wamun</a:t>
            </a:r>
            <a:r>
              <a:rPr lang="fr-FR" sz="4400" dirty="0">
                <a:latin typeface="Tifinaghe-latin-ircam" panose="02000000000000000000" pitchFamily="2" charset="0"/>
              </a:rPr>
              <a:t>  di </a:t>
            </a:r>
            <a:r>
              <a:rPr lang="fr-FR" sz="4400" dirty="0" err="1">
                <a:latin typeface="Tifinaghe-latin-ircam" panose="02000000000000000000" pitchFamily="2" charset="0"/>
              </a:rPr>
              <a:t>dcar</a:t>
            </a:r>
            <a:r>
              <a:rPr lang="fr-FR" sz="4400" dirty="0">
                <a:latin typeface="Tifinaghe-latin-ircam" panose="02000000000000000000" pitchFamily="2" charset="0"/>
              </a:rPr>
              <a:t> d </a:t>
            </a:r>
            <a:r>
              <a:rPr lang="fr-FR" sz="4400" dirty="0" err="1">
                <a:latin typeface="Tifinaghe-latin-ircam" panose="02000000000000000000" pitchFamily="2" charset="0"/>
              </a:rPr>
              <a:t>wedrar</a:t>
            </a:r>
            <a:r>
              <a:rPr lang="fr-FR" sz="4400" dirty="0">
                <a:latin typeface="Tifinaghe-latin-ircam" panose="02000000000000000000" pitchFamily="2" charset="0"/>
              </a:rPr>
              <a:t> mani tudart </a:t>
            </a:r>
            <a:r>
              <a:rPr lang="fr-FR" sz="4400" dirty="0" err="1">
                <a:latin typeface="Tifinaghe-latin-ircam" panose="02000000000000000000" pitchFamily="2" charset="0"/>
              </a:rPr>
              <a:t>vares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ijj</a:t>
            </a:r>
            <a:r>
              <a:rPr lang="fr-FR" sz="4400" dirty="0">
                <a:latin typeface="Tifinaghe-latin-ircam" panose="02000000000000000000" pitchFamily="2" charset="0"/>
              </a:rPr>
              <a:t> n </a:t>
            </a:r>
            <a:r>
              <a:rPr lang="fr-FR" sz="4400" dirty="0" err="1">
                <a:latin typeface="Tifinaghe-latin-ircam" panose="02000000000000000000" pitchFamily="2" charset="0"/>
              </a:rPr>
              <a:t>wudem</a:t>
            </a:r>
            <a:r>
              <a:rPr lang="fr-FR" sz="4400" dirty="0">
                <a:latin typeface="Tifinaghe-latin-ircam" panose="02000000000000000000" pitchFamily="2" charset="0"/>
              </a:rPr>
              <a:t> d </a:t>
            </a:r>
            <a:r>
              <a:rPr lang="fr-FR" sz="4400" dirty="0" err="1">
                <a:latin typeface="Tifinaghe-latin-ircam" panose="02000000000000000000" pitchFamily="2" charset="0"/>
              </a:rPr>
              <a:t>aparcaw</a:t>
            </a:r>
            <a:r>
              <a:rPr lang="fr-FR" sz="4400" dirty="0">
                <a:latin typeface="Tifinaghe-latin-ircam" panose="02000000000000000000" pitchFamily="2" charset="0"/>
              </a:rPr>
              <a:t>. </a:t>
            </a:r>
            <a:r>
              <a:rPr lang="fr-FR" sz="4400" dirty="0" err="1">
                <a:latin typeface="Tifinaghe-latin-ircam" panose="02000000000000000000" pitchFamily="2" charset="0"/>
              </a:rPr>
              <a:t>Dayes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mvar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tamara</a:t>
            </a:r>
            <a:r>
              <a:rPr lang="fr-FR" sz="4400" dirty="0">
                <a:latin typeface="Tifinaghe-latin-ircam" panose="02000000000000000000" pitchFamily="2" charset="0"/>
              </a:rPr>
              <a:t> d </a:t>
            </a:r>
            <a:r>
              <a:rPr lang="fr-FR" sz="4400" dirty="0" err="1">
                <a:latin typeface="Tifinaghe-latin-ircam" panose="02000000000000000000" pitchFamily="2" charset="0"/>
              </a:rPr>
              <a:t>imunas</a:t>
            </a:r>
            <a:r>
              <a:rPr lang="fr-FR" sz="4400" dirty="0">
                <a:latin typeface="Tifinaghe-latin-ircam" panose="02000000000000000000" pitchFamily="2" charset="0"/>
              </a:rPr>
              <a:t>. Mani </a:t>
            </a:r>
            <a:r>
              <a:rPr lang="fr-FR" sz="4400" dirty="0" err="1">
                <a:latin typeface="Tifinaghe-latin-ircam" panose="02000000000000000000" pitchFamily="2" charset="0"/>
              </a:rPr>
              <a:t>tamvart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war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vares</a:t>
            </a:r>
            <a:r>
              <a:rPr lang="fr-FR" sz="4400" dirty="0">
                <a:latin typeface="Tifinaghe-latin-ircam" panose="02000000000000000000" pitchFamily="2" charset="0"/>
              </a:rPr>
              <a:t> drus n </a:t>
            </a:r>
            <a:r>
              <a:rPr lang="fr-FR" sz="4400" dirty="0" err="1">
                <a:latin typeface="Tifinaghe-latin-ircam" panose="02000000000000000000" pitchFamily="2" charset="0"/>
              </a:rPr>
              <a:t>tesvart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aked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aryaz</a:t>
            </a:r>
            <a:r>
              <a:rPr lang="fr-FR" sz="4400" dirty="0">
                <a:latin typeface="Tifinaghe-latin-ircam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2107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3F5741-99B6-498F-861E-F063483F6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Tifinaghe-latin-ircam" panose="02000000000000000000" pitchFamily="2" charset="0"/>
              </a:rPr>
              <a:t>Tifras n </a:t>
            </a:r>
            <a:r>
              <a:rPr lang="fr-FR" b="1" dirty="0" err="1">
                <a:latin typeface="Tifinaghe-latin-ircam" panose="02000000000000000000" pitchFamily="2" charset="0"/>
              </a:rPr>
              <a:t>wullis</a:t>
            </a:r>
            <a:r>
              <a:rPr lang="fr-FR" b="1" dirty="0">
                <a:latin typeface="Tifinaghe-latin-ircam" panose="02000000000000000000" pitchFamily="2" charset="0"/>
              </a:rPr>
              <a:t> n </a:t>
            </a:r>
            <a:r>
              <a:rPr lang="fr-FR" b="1" dirty="0" err="1">
                <a:latin typeface="Tifinaghe-latin-ircam" panose="02000000000000000000" pitchFamily="2" charset="0"/>
              </a:rPr>
              <a:t>temvar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51035C-248E-439E-B3A5-9760E5B6D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4400" dirty="0">
                <a:latin typeface="Tifinaghe-latin-ircam" panose="02000000000000000000" pitchFamily="2" charset="0"/>
              </a:rPr>
              <a:t>Tuyur</a:t>
            </a:r>
            <a:r>
              <a:rPr lang="fr-FR" dirty="0"/>
              <a:t> </a:t>
            </a:r>
            <a:r>
              <a:rPr lang="fr-FR" sz="4400" dirty="0">
                <a:solidFill>
                  <a:prstClr val="black"/>
                </a:solidFill>
                <a:latin typeface="Tifinaghe-latin-ircam" panose="02000000000000000000" pitchFamily="2" charset="0"/>
              </a:rPr>
              <a:t>Yeïïu var </a:t>
            </a:r>
            <a:r>
              <a:rPr lang="fr-FR" sz="4400" dirty="0" err="1">
                <a:solidFill>
                  <a:prstClr val="black"/>
                </a:solidFill>
                <a:latin typeface="Tifinaghe-latin-ircam" panose="02000000000000000000" pitchFamily="2" charset="0"/>
              </a:rPr>
              <a:t>Selwan</a:t>
            </a:r>
            <a:r>
              <a:rPr lang="fr-FR" sz="4400" dirty="0">
                <a:solidFill>
                  <a:prstClr val="black"/>
                </a:solidFill>
                <a:latin typeface="Tifinaghe-latin-ircam" panose="02000000000000000000" pitchFamily="2" charset="0"/>
              </a:rPr>
              <a:t> rami </a:t>
            </a:r>
            <a:r>
              <a:rPr lang="fr-FR" sz="4400" dirty="0" err="1">
                <a:solidFill>
                  <a:prstClr val="black"/>
                </a:solidFill>
                <a:latin typeface="Tifinaghe-latin-ircam" panose="02000000000000000000" pitchFamily="2" charset="0"/>
              </a:rPr>
              <a:t>tujjel</a:t>
            </a:r>
            <a:r>
              <a:rPr lang="fr-FR" sz="4400" dirty="0">
                <a:solidFill>
                  <a:prstClr val="black"/>
                </a:solidFill>
                <a:latin typeface="Tifinaghe-latin-ircam" panose="02000000000000000000" pitchFamily="2" charset="0"/>
              </a:rPr>
              <a:t>(</a:t>
            </a:r>
            <a:r>
              <a:rPr lang="fr-FR" sz="4400" dirty="0" err="1">
                <a:solidFill>
                  <a:prstClr val="black"/>
                </a:solidFill>
                <a:latin typeface="Tifinaghe-latin-ircam" panose="02000000000000000000" pitchFamily="2" charset="0"/>
              </a:rPr>
              <a:t>yemmut</a:t>
            </a:r>
            <a:r>
              <a:rPr lang="fr-FR" sz="4400" dirty="0">
                <a:solidFill>
                  <a:prstClr val="black"/>
                </a:solidFill>
                <a:latin typeface="Tifinaghe-latin-ircam" panose="02000000000000000000" pitchFamily="2" charset="0"/>
              </a:rPr>
              <a:t> as </a:t>
            </a:r>
            <a:r>
              <a:rPr lang="fr-FR" sz="4400" dirty="0" err="1">
                <a:solidFill>
                  <a:prstClr val="black"/>
                </a:solidFill>
                <a:latin typeface="Tifinaghe-latin-ircam" panose="02000000000000000000" pitchFamily="2" charset="0"/>
              </a:rPr>
              <a:t>aryaz</a:t>
            </a:r>
            <a:r>
              <a:rPr lang="fr-FR" sz="4400" dirty="0">
                <a:solidFill>
                  <a:prstClr val="black"/>
                </a:solidFill>
                <a:latin typeface="Tifinaghe-latin-ircam" panose="02000000000000000000" pitchFamily="2" charset="0"/>
              </a:rPr>
              <a:t>) s </a:t>
            </a:r>
            <a:r>
              <a:rPr lang="fr-FR" sz="4400" dirty="0" err="1">
                <a:solidFill>
                  <a:prstClr val="black"/>
                </a:solidFill>
                <a:latin typeface="Tifinaghe-latin-ircam" panose="02000000000000000000" pitchFamily="2" charset="0"/>
              </a:rPr>
              <a:t>useytem</a:t>
            </a:r>
            <a:r>
              <a:rPr lang="fr-FR" sz="4400" dirty="0">
                <a:solidFill>
                  <a:prstClr val="black"/>
                </a:solidFill>
                <a:latin typeface="Tifinaghe-latin-ircam" panose="02000000000000000000" pitchFamily="2" charset="0"/>
              </a:rPr>
              <a:t> ad </a:t>
            </a:r>
            <a:r>
              <a:rPr lang="fr-FR" sz="4400" dirty="0" err="1">
                <a:solidFill>
                  <a:prstClr val="black"/>
                </a:solidFill>
                <a:latin typeface="Tifinaghe-latin-ircam" panose="02000000000000000000" pitchFamily="2" charset="0"/>
              </a:rPr>
              <a:t>taff</a:t>
            </a:r>
            <a:r>
              <a:rPr lang="fr-FR" sz="4400" dirty="0">
                <a:solidFill>
                  <a:prstClr val="black"/>
                </a:solidFill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solidFill>
                  <a:prstClr val="black"/>
                </a:solidFill>
                <a:latin typeface="Tifinaghe-latin-ircam" panose="02000000000000000000" pitchFamily="2" charset="0"/>
              </a:rPr>
              <a:t>ixf</a:t>
            </a:r>
            <a:r>
              <a:rPr lang="fr-FR" sz="4400" dirty="0">
                <a:solidFill>
                  <a:prstClr val="black"/>
                </a:solidFill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solidFill>
                  <a:prstClr val="black"/>
                </a:solidFill>
                <a:latin typeface="Tifinaghe-latin-ircam" panose="02000000000000000000" pitchFamily="2" charset="0"/>
              </a:rPr>
              <a:t>nness</a:t>
            </a:r>
            <a:r>
              <a:rPr lang="fr-FR" sz="4400" dirty="0">
                <a:solidFill>
                  <a:prstClr val="black"/>
                </a:solidFill>
                <a:latin typeface="Tifinaghe-latin-ircam" panose="02000000000000000000" pitchFamily="2" charset="0"/>
              </a:rPr>
              <a:t>, di </a:t>
            </a:r>
            <a:r>
              <a:rPr lang="fr-FR" sz="4400" dirty="0" err="1">
                <a:solidFill>
                  <a:prstClr val="black"/>
                </a:solidFill>
                <a:latin typeface="Tifinaghe-latin-ircam" panose="02000000000000000000" pitchFamily="2" charset="0"/>
              </a:rPr>
              <a:t>tlelli</a:t>
            </a:r>
            <a:r>
              <a:rPr lang="fr-FR" sz="4400" dirty="0">
                <a:solidFill>
                  <a:prstClr val="black"/>
                </a:solidFill>
                <a:latin typeface="Tifinaghe-latin-ircam" panose="02000000000000000000" pitchFamily="2" charset="0"/>
              </a:rPr>
              <a:t> d ta</a:t>
            </a:r>
            <a:r>
              <a:rPr lang="fr-FR" sz="4400" dirty="0">
                <a:latin typeface="Tifinaghe-latin-ircam" panose="02000000000000000000" pitchFamily="2" charset="0"/>
              </a:rPr>
              <a:t>Çguäi n tudart. Din i </a:t>
            </a:r>
            <a:r>
              <a:rPr lang="fr-FR" sz="4400" dirty="0" err="1">
                <a:latin typeface="Tifinaghe-latin-ircam" panose="02000000000000000000" pitchFamily="2" charset="0"/>
              </a:rPr>
              <a:t>tufa</a:t>
            </a:r>
            <a:r>
              <a:rPr lang="fr-FR" sz="4400" dirty="0">
                <a:latin typeface="Tifinaghe-latin-ircam" panose="02000000000000000000" pitchFamily="2" charset="0"/>
              </a:rPr>
              <a:t> min </a:t>
            </a:r>
            <a:r>
              <a:rPr lang="fr-FR" sz="4400" dirty="0" err="1">
                <a:latin typeface="Tifinaghe-latin-ircam" panose="02000000000000000000" pitchFamily="2" charset="0"/>
              </a:rPr>
              <a:t>xef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tuva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turezzu</a:t>
            </a:r>
            <a:r>
              <a:rPr lang="fr-FR" sz="4400" dirty="0">
                <a:latin typeface="Tifinaghe-latin-ircam" panose="02000000000000000000" pitchFamily="2" charset="0"/>
              </a:rPr>
              <a:t>. Di </a:t>
            </a:r>
            <a:r>
              <a:rPr lang="fr-FR" sz="4400" dirty="0" err="1">
                <a:latin typeface="Tifinaghe-latin-ircam" panose="02000000000000000000" pitchFamily="2" charset="0"/>
              </a:rPr>
              <a:t>taddart</a:t>
            </a:r>
            <a:r>
              <a:rPr lang="fr-FR" sz="4400" dirty="0">
                <a:latin typeface="Tifinaghe-latin-ircam" panose="02000000000000000000" pitchFamily="2" charset="0"/>
              </a:rPr>
              <a:t> n Mamma </a:t>
            </a:r>
            <a:r>
              <a:rPr lang="fr-FR" sz="4400" dirty="0" err="1">
                <a:latin typeface="Tifinaghe-latin-ircam" panose="02000000000000000000" pitchFamily="2" charset="0"/>
              </a:rPr>
              <a:t>tazirart</a:t>
            </a:r>
            <a:r>
              <a:rPr lang="fr-FR" sz="4400" dirty="0">
                <a:latin typeface="Tifinaghe-latin-ircam" panose="02000000000000000000" pitchFamily="2" charset="0"/>
              </a:rPr>
              <a:t>, </a:t>
            </a:r>
            <a:r>
              <a:rPr lang="fr-FR" sz="4400" dirty="0" err="1">
                <a:latin typeface="Tifinaghe-latin-ircam" panose="02000000000000000000" pitchFamily="2" charset="0"/>
              </a:rPr>
              <a:t>taddart</a:t>
            </a:r>
            <a:r>
              <a:rPr lang="fr-FR" sz="4400" dirty="0">
                <a:latin typeface="Tifinaghe-latin-ircam" panose="02000000000000000000" pitchFamily="2" charset="0"/>
              </a:rPr>
              <a:t> n </a:t>
            </a:r>
            <a:r>
              <a:rPr lang="fr-FR" sz="4400" dirty="0" err="1">
                <a:latin typeface="Tifinaghe-latin-ircam" panose="02000000000000000000" pitchFamily="2" charset="0"/>
              </a:rPr>
              <a:t>temvarin</a:t>
            </a:r>
            <a:r>
              <a:rPr lang="fr-FR" sz="4400" dirty="0">
                <a:latin typeface="Tifinaghe-latin-ircam" panose="02000000000000000000" pitchFamily="2" charset="0"/>
              </a:rPr>
              <a:t> i </a:t>
            </a:r>
            <a:r>
              <a:rPr lang="fr-FR" sz="4400" dirty="0" err="1">
                <a:latin typeface="Tifinaghe-latin-ircam" panose="02000000000000000000" pitchFamily="2" charset="0"/>
              </a:rPr>
              <a:t>telmed</a:t>
            </a:r>
            <a:r>
              <a:rPr lang="fr-FR" sz="4400" dirty="0">
                <a:latin typeface="Tifinaghe-latin-ircam" panose="02000000000000000000" pitchFamily="2" charset="0"/>
              </a:rPr>
              <a:t> min </a:t>
            </a:r>
            <a:r>
              <a:rPr lang="fr-FR" sz="4400" dirty="0" err="1">
                <a:latin typeface="Tifinaghe-latin-ircam" panose="02000000000000000000" pitchFamily="2" charset="0"/>
              </a:rPr>
              <a:t>tuva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xafs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yeffaren</a:t>
            </a:r>
            <a:r>
              <a:rPr lang="fr-FR" sz="4400" dirty="0">
                <a:latin typeface="Tifinaghe-latin-ircam" panose="02000000000000000000" pitchFamily="2" charset="0"/>
              </a:rPr>
              <a:t>: </a:t>
            </a:r>
            <a:r>
              <a:rPr lang="fr-FR" sz="4400" dirty="0" err="1">
                <a:latin typeface="Tifinaghe-latin-ircam" panose="02000000000000000000" pitchFamily="2" charset="0"/>
              </a:rPr>
              <a:t>tayri</a:t>
            </a:r>
            <a:r>
              <a:rPr lang="fr-FR" sz="4400" dirty="0">
                <a:latin typeface="Tifinaghe-latin-ircam" panose="02000000000000000000" pitchFamily="2" charset="0"/>
              </a:rPr>
              <a:t> d </a:t>
            </a:r>
            <a:r>
              <a:rPr lang="fr-FR" sz="4400" dirty="0" err="1">
                <a:latin typeface="Tifinaghe-latin-ircam" panose="02000000000000000000" pitchFamily="2" charset="0"/>
              </a:rPr>
              <a:t>tilelli</a:t>
            </a:r>
            <a:r>
              <a:rPr lang="fr-FR" sz="4400" dirty="0">
                <a:latin typeface="Tifinaghe-latin-ircam" panose="02000000000000000000" pitchFamily="2" charset="0"/>
              </a:rPr>
              <a:t>. Di </a:t>
            </a:r>
            <a:r>
              <a:rPr lang="fr-FR" sz="4400" dirty="0" err="1">
                <a:latin typeface="Tifinaghe-latin-ircam" panose="02000000000000000000" pitchFamily="2" charset="0"/>
              </a:rPr>
              <a:t>tmezwura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nnes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tuva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tekkal</a:t>
            </a:r>
            <a:r>
              <a:rPr lang="fr-FR" sz="4400" dirty="0">
                <a:latin typeface="Tifinaghe-latin-ircam" panose="02000000000000000000" pitchFamily="2" charset="0"/>
              </a:rPr>
              <a:t> s </a:t>
            </a:r>
            <a:r>
              <a:rPr lang="fr-FR" sz="4400" dirty="0" err="1">
                <a:latin typeface="Tifinaghe-latin-ircam" panose="02000000000000000000" pitchFamily="2" charset="0"/>
              </a:rPr>
              <a:t>wass</a:t>
            </a:r>
            <a:r>
              <a:rPr lang="fr-FR" sz="4400" dirty="0">
                <a:latin typeface="Tifinaghe-latin-ircam" panose="02000000000000000000" pitchFamily="2" charset="0"/>
              </a:rPr>
              <a:t> di </a:t>
            </a:r>
            <a:r>
              <a:rPr lang="fr-FR" sz="4400" dirty="0" err="1">
                <a:latin typeface="Tifinaghe-latin-ircam" panose="02000000000000000000" pitchFamily="2" charset="0"/>
              </a:rPr>
              <a:t>Selwan</a:t>
            </a:r>
            <a:r>
              <a:rPr lang="fr-FR" sz="4400" dirty="0">
                <a:latin typeface="Tifinaghe-latin-ircam" panose="02000000000000000000" pitchFamily="2" charset="0"/>
              </a:rPr>
              <a:t>, var </a:t>
            </a:r>
            <a:r>
              <a:rPr lang="fr-FR" sz="4400" dirty="0" err="1">
                <a:latin typeface="Tifinaghe-latin-ircam" panose="02000000000000000000" pitchFamily="2" charset="0"/>
              </a:rPr>
              <a:t>tmeddit</a:t>
            </a:r>
            <a:r>
              <a:rPr lang="fr-FR" sz="4400" dirty="0">
                <a:latin typeface="Tifinaghe-latin-ircam" panose="02000000000000000000" pitchFamily="2" charset="0"/>
              </a:rPr>
              <a:t>, </a:t>
            </a:r>
            <a:r>
              <a:rPr lang="fr-FR" sz="4400" dirty="0" err="1">
                <a:latin typeface="Tifinaghe-latin-ircam" panose="02000000000000000000" pitchFamily="2" charset="0"/>
              </a:rPr>
              <a:t>traåap</a:t>
            </a:r>
            <a:r>
              <a:rPr lang="fr-FR" sz="4400" dirty="0">
                <a:latin typeface="Tifinaghe-latin-ircam" panose="02000000000000000000" pitchFamily="2" charset="0"/>
              </a:rPr>
              <a:t> d var </a:t>
            </a:r>
            <a:r>
              <a:rPr lang="fr-FR" sz="4400" dirty="0" err="1">
                <a:latin typeface="Tifinaghe-latin-ircam" panose="02000000000000000000" pitchFamily="2" charset="0"/>
              </a:rPr>
              <a:t>yemm</a:t>
            </a:r>
            <a:r>
              <a:rPr lang="fr-FR" sz="4400" dirty="0">
                <a:latin typeface="Tifinaghe-latin-ircam" panose="02000000000000000000" pitchFamily="2" charset="0"/>
              </a:rPr>
              <a:t> as var </a:t>
            </a:r>
            <a:r>
              <a:rPr lang="fr-FR" sz="4400" dirty="0" err="1">
                <a:latin typeface="Tifinaghe-latin-ircam" panose="02000000000000000000" pitchFamily="2" charset="0"/>
              </a:rPr>
              <a:t>dcar</a:t>
            </a:r>
            <a:r>
              <a:rPr lang="fr-FR" sz="4400" dirty="0">
                <a:latin typeface="Tifinaghe-latin-ircam" panose="02000000000000000000" pitchFamily="2" charset="0"/>
              </a:rPr>
              <a:t>.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41886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A305BC-4CA8-4EF2-8E07-1C0F0786D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Tifinaghe-latin-ircam" panose="02000000000000000000" pitchFamily="2" charset="0"/>
              </a:rPr>
              <a:t>Sin n </a:t>
            </a:r>
            <a:r>
              <a:rPr lang="fr-FR" b="1" dirty="0" err="1">
                <a:latin typeface="Tifinaghe-latin-ircam" panose="02000000000000000000" pitchFamily="2" charset="0"/>
              </a:rPr>
              <a:t>tesmuvlitin</a:t>
            </a:r>
            <a:r>
              <a:rPr lang="fr-FR" b="1" dirty="0">
                <a:latin typeface="Tifinaghe-latin-ircam" panose="02000000000000000000" pitchFamily="2" charset="0"/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824A0E-A37D-4675-B337-1E711FC2F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4400" dirty="0" err="1">
                <a:latin typeface="Tifinaghe-latin-ircam" panose="02000000000000000000" pitchFamily="2" charset="0"/>
              </a:rPr>
              <a:t>Ungal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yesnemgala</a:t>
            </a:r>
            <a:r>
              <a:rPr lang="fr-FR" sz="4400" dirty="0">
                <a:latin typeface="Tifinaghe-latin-ircam" panose="02000000000000000000" pitchFamily="2" charset="0"/>
              </a:rPr>
              <a:t> (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oppose) sin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fr-FR" sz="4400" dirty="0" err="1">
                <a:latin typeface="Tifinaghe-latin-ircam" panose="02000000000000000000" pitchFamily="2" charset="0"/>
              </a:rPr>
              <a:t>äalen:ijj</a:t>
            </a:r>
            <a:r>
              <a:rPr lang="fr-FR" sz="4400" dirty="0">
                <a:latin typeface="Tifinaghe-latin-ircam" panose="02000000000000000000" pitchFamily="2" charset="0"/>
              </a:rPr>
              <a:t> n unebäaä </a:t>
            </a:r>
            <a:r>
              <a:rPr lang="fr-FR" sz="4400" dirty="0" err="1">
                <a:latin typeface="Tifinaghe-latin-ircam" panose="02000000000000000000" pitchFamily="2" charset="0"/>
              </a:rPr>
              <a:t>anamun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aqbur</a:t>
            </a:r>
            <a:r>
              <a:rPr lang="fr-FR" sz="4400" dirty="0">
                <a:latin typeface="Tifinaghe-latin-ircam" panose="02000000000000000000" pitchFamily="2" charset="0"/>
              </a:rPr>
              <a:t> mani </a:t>
            </a:r>
            <a:r>
              <a:rPr lang="fr-FR" sz="4400" dirty="0" err="1">
                <a:latin typeface="Tifinaghe-latin-ircam" panose="02000000000000000000" pitchFamily="2" charset="0"/>
              </a:rPr>
              <a:t>yella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mvar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tesewtent</a:t>
            </a:r>
            <a:r>
              <a:rPr lang="fr-FR" sz="4400" dirty="0">
                <a:latin typeface="Tifinaghe-latin-ircam" panose="02000000000000000000" pitchFamily="2" charset="0"/>
              </a:rPr>
              <a:t> (</a:t>
            </a:r>
            <a:r>
              <a:rPr lang="fr-FR" sz="4400" dirty="0" err="1">
                <a:latin typeface="Tifinaghe-latin-ircam" panose="02000000000000000000" pitchFamily="2" charset="0"/>
              </a:rPr>
              <a:t>matchisme</a:t>
            </a:r>
            <a:r>
              <a:rPr lang="fr-FR" sz="4400" dirty="0">
                <a:latin typeface="Tifinaghe-latin-ircam" panose="02000000000000000000" pitchFamily="2" charset="0"/>
              </a:rPr>
              <a:t>) </a:t>
            </a:r>
            <a:r>
              <a:rPr lang="fr-FR" sz="4400" dirty="0" err="1">
                <a:latin typeface="Tifinaghe-latin-ircam" panose="02000000000000000000" pitchFamily="2" charset="0"/>
              </a:rPr>
              <a:t>maca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mani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tzenbayt</a:t>
            </a:r>
            <a:r>
              <a:rPr lang="fr-FR" sz="4400" dirty="0">
                <a:latin typeface="Tifinaghe-latin-ircam" panose="02000000000000000000" pitchFamily="2" charset="0"/>
              </a:rPr>
              <a:t> (résistance) </a:t>
            </a:r>
            <a:r>
              <a:rPr lang="fr-FR" sz="4400" dirty="0" err="1">
                <a:latin typeface="Tifinaghe-latin-ircam" panose="02000000000000000000" pitchFamily="2" charset="0"/>
              </a:rPr>
              <a:t>tarna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tapewwast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tasebbanyut</a:t>
            </a:r>
            <a:r>
              <a:rPr lang="fr-FR" sz="4400" dirty="0">
                <a:latin typeface="Tifinaghe-latin-ircam" panose="02000000000000000000" pitchFamily="2" charset="0"/>
              </a:rPr>
              <a:t> (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 espagnole</a:t>
            </a:r>
            <a:r>
              <a:rPr lang="fr-FR" sz="4400" dirty="0">
                <a:latin typeface="Tifinaghe-latin-ircam" panose="02000000000000000000" pitchFamily="2" charset="0"/>
              </a:rPr>
              <a:t>), </a:t>
            </a:r>
            <a:r>
              <a:rPr lang="fr-FR" sz="4400" dirty="0" err="1">
                <a:latin typeface="Tifinaghe-latin-ircam" panose="02000000000000000000" pitchFamily="2" charset="0"/>
              </a:rPr>
              <a:t>ijj</a:t>
            </a:r>
            <a:r>
              <a:rPr lang="fr-FR" sz="4400" dirty="0">
                <a:latin typeface="Tifinaghe-latin-ircam" panose="02000000000000000000" pitchFamily="2" charset="0"/>
              </a:rPr>
              <a:t> n </a:t>
            </a:r>
            <a:r>
              <a:rPr lang="fr-FR" sz="4400" dirty="0" err="1">
                <a:latin typeface="Tifinaghe-latin-ircam" panose="02000000000000000000" pitchFamily="2" charset="0"/>
              </a:rPr>
              <a:t>taÇlit</a:t>
            </a:r>
            <a:r>
              <a:rPr lang="fr-FR" sz="4400" dirty="0">
                <a:latin typeface="Tifinaghe-latin-ircam" panose="02000000000000000000" pitchFamily="2" charset="0"/>
              </a:rPr>
              <a:t> n tudart </a:t>
            </a:r>
            <a:r>
              <a:rPr lang="fr-FR" sz="4400" dirty="0" err="1">
                <a:latin typeface="Tifinaghe-latin-ircam" panose="02000000000000000000" pitchFamily="2" charset="0"/>
              </a:rPr>
              <a:t>mni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war</a:t>
            </a:r>
            <a:r>
              <a:rPr lang="fr-FR" sz="4400" dirty="0">
                <a:latin typeface="Tifinaghe-latin-ircam" panose="02000000000000000000" pitchFamily="2" charset="0"/>
              </a:rPr>
              <a:t> i </a:t>
            </a:r>
            <a:r>
              <a:rPr lang="fr-FR" sz="4400" dirty="0" err="1">
                <a:latin typeface="Tifinaghe-latin-ircam" panose="02000000000000000000" pitchFamily="2" charset="0"/>
              </a:rPr>
              <a:t>pe</a:t>
            </a:r>
            <a:r>
              <a:rPr lang="fr-FR" sz="4400" dirty="0" err="1">
                <a:solidFill>
                  <a:prstClr val="black"/>
                </a:solidFill>
                <a:latin typeface="Tifinaghe-latin-ircam" panose="02000000000000000000" pitchFamily="2" charset="0"/>
              </a:rPr>
              <a:t>ïïi</a:t>
            </a:r>
            <a:r>
              <a:rPr lang="fr-FR" sz="4400" dirty="0">
                <a:solidFill>
                  <a:prstClr val="black"/>
                </a:solidFill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solidFill>
                  <a:prstClr val="black"/>
                </a:solidFill>
                <a:latin typeface="Tifinaghe-latin-ircam" panose="02000000000000000000" pitchFamily="2" charset="0"/>
              </a:rPr>
              <a:t>ura</a:t>
            </a:r>
            <a:r>
              <a:rPr lang="fr-FR" sz="4400" dirty="0">
                <a:solidFill>
                  <a:prstClr val="black"/>
                </a:solidFill>
                <a:latin typeface="Tifinaghe-latin-ircam" panose="02000000000000000000" pitchFamily="2" charset="0"/>
              </a:rPr>
              <a:t> d </a:t>
            </a:r>
            <a:r>
              <a:rPr lang="fr-FR" sz="4400" dirty="0" err="1">
                <a:solidFill>
                  <a:prstClr val="black"/>
                </a:solidFill>
                <a:latin typeface="Tifinaghe-latin-ircam" panose="02000000000000000000" pitchFamily="2" charset="0"/>
              </a:rPr>
              <a:t>ijj</a:t>
            </a:r>
            <a:r>
              <a:rPr lang="fr-FR" sz="4400" dirty="0">
                <a:solidFill>
                  <a:prstClr val="black"/>
                </a:solidFill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solidFill>
                  <a:prstClr val="black"/>
                </a:solidFill>
                <a:latin typeface="Tifinaghe-latin-ircam" panose="02000000000000000000" pitchFamily="2" charset="0"/>
              </a:rPr>
              <a:t>wenne</a:t>
            </a:r>
            <a:r>
              <a:rPr lang="fr-FR" sz="4400" dirty="0" err="1">
                <a:latin typeface="Tifinaghe-latin-ircam" panose="02000000000000000000" pitchFamily="2" charset="0"/>
              </a:rPr>
              <a:t>äni</a:t>
            </a:r>
            <a:r>
              <a:rPr lang="fr-FR" sz="4400" dirty="0">
                <a:latin typeface="Tifinaghe-latin-ircam" panose="02000000000000000000" pitchFamily="2" charset="0"/>
              </a:rPr>
              <a:t>, </a:t>
            </a:r>
            <a:r>
              <a:rPr lang="fr-FR" sz="4400" dirty="0" err="1">
                <a:latin typeface="Tifinaghe-latin-ircam" panose="02000000000000000000" pitchFamily="2" charset="0"/>
              </a:rPr>
              <a:t>mmani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taãvart</a:t>
            </a:r>
            <a:r>
              <a:rPr lang="fr-FR" sz="4400" dirty="0">
                <a:latin typeface="Tifinaghe-latin-ircam" panose="02000000000000000000" pitchFamily="2" charset="0"/>
              </a:rPr>
              <a:t> n </a:t>
            </a:r>
            <a:r>
              <a:rPr lang="fr-FR" sz="4400" dirty="0" err="1">
                <a:latin typeface="Tifinaghe-latin-ircam" panose="02000000000000000000" pitchFamily="2" charset="0"/>
              </a:rPr>
              <a:t>yiwed</a:t>
            </a:r>
            <a:r>
              <a:rPr lang="fr-FR" sz="4400" dirty="0">
                <a:latin typeface="Tifinaghe-latin-ircam" panose="02000000000000000000" pitchFamily="2" charset="0"/>
              </a:rPr>
              <a:t> (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r>
              <a:rPr lang="fr-FR" sz="4400" dirty="0">
                <a:latin typeface="Tifinaghe-latin-ircam" panose="02000000000000000000" pitchFamily="2" charset="0"/>
              </a:rPr>
              <a:t>) </a:t>
            </a:r>
            <a:r>
              <a:rPr lang="fr-FR" sz="4400" dirty="0" err="1">
                <a:latin typeface="Tifinaghe-latin-ircam" panose="02000000000000000000" pitchFamily="2" charset="0"/>
              </a:rPr>
              <a:t>tujar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tenni</a:t>
            </a:r>
            <a:r>
              <a:rPr lang="fr-FR" sz="4400" dirty="0">
                <a:latin typeface="Tifinaghe-latin-ircam" panose="02000000000000000000" pitchFamily="2" charset="0"/>
              </a:rPr>
              <a:t> n </a:t>
            </a:r>
            <a:r>
              <a:rPr lang="fr-FR" sz="4400" dirty="0" err="1">
                <a:latin typeface="Tifinaghe-latin-ircam" panose="02000000000000000000" pitchFamily="2" charset="0"/>
              </a:rPr>
              <a:t>wamun</a:t>
            </a:r>
            <a:r>
              <a:rPr lang="fr-FR" sz="4400" dirty="0">
                <a:latin typeface="Tifinaghe-latin-ircam" panose="02000000000000000000" pitchFamily="2" charset="0"/>
              </a:rPr>
              <a:t>.</a:t>
            </a:r>
          </a:p>
          <a:p>
            <a:r>
              <a:rPr lang="fr-FR" sz="4400" dirty="0">
                <a:latin typeface="Tifinaghe-latin-ircam" panose="02000000000000000000" pitchFamily="2" charset="0"/>
              </a:rPr>
              <a:t> Ad </a:t>
            </a:r>
            <a:r>
              <a:rPr lang="fr-FR" sz="4400" dirty="0" err="1">
                <a:latin typeface="Tifinaghe-latin-ircam" panose="02000000000000000000" pitchFamily="2" charset="0"/>
              </a:rPr>
              <a:t>yili</a:t>
            </a:r>
            <a:r>
              <a:rPr lang="fr-FR" sz="4400" dirty="0">
                <a:latin typeface="Tifinaghe-latin-ircam" panose="02000000000000000000" pitchFamily="2" charset="0"/>
              </a:rPr>
              <a:t>, </a:t>
            </a:r>
            <a:r>
              <a:rPr lang="fr-FR" sz="4400" dirty="0" err="1">
                <a:latin typeface="Tifinaghe-latin-ircam" panose="02000000000000000000" pitchFamily="2" charset="0"/>
              </a:rPr>
              <a:t>amaru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yexs</a:t>
            </a:r>
            <a:r>
              <a:rPr lang="fr-FR" sz="4400" dirty="0">
                <a:latin typeface="Tifinaghe-latin-ircam" panose="02000000000000000000" pitchFamily="2" charset="0"/>
              </a:rPr>
              <a:t> ad </a:t>
            </a:r>
            <a:r>
              <a:rPr lang="fr-FR" sz="4400" dirty="0" err="1">
                <a:latin typeface="Tifinaghe-latin-ircam" panose="02000000000000000000" pitchFamily="2" charset="0"/>
              </a:rPr>
              <a:t>yini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teswtent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ttawi</a:t>
            </a:r>
            <a:r>
              <a:rPr lang="fr-FR" sz="4400" dirty="0">
                <a:latin typeface="Tifinaghe-latin-ircam" panose="02000000000000000000" pitchFamily="2" charset="0"/>
              </a:rPr>
              <a:t> d </a:t>
            </a:r>
            <a:r>
              <a:rPr lang="fr-FR" sz="4400" dirty="0" err="1">
                <a:latin typeface="Tifinaghe-latin-ircam" panose="02000000000000000000" pitchFamily="2" charset="0"/>
              </a:rPr>
              <a:t>taryast</a:t>
            </a:r>
            <a:r>
              <a:rPr lang="fr-FR" sz="4400" dirty="0">
                <a:latin typeface="Tifinaghe-latin-ircam" panose="02000000000000000000" pitchFamily="2" charset="0"/>
              </a:rPr>
              <a:t> i </a:t>
            </a:r>
            <a:r>
              <a:rPr lang="fr-FR" sz="4400" dirty="0" err="1">
                <a:latin typeface="Tifinaghe-latin-ircam" panose="02000000000000000000" pitchFamily="2" charset="0"/>
              </a:rPr>
              <a:t>yarnan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acengu</a:t>
            </a:r>
            <a:r>
              <a:rPr lang="fr-FR" sz="4400" dirty="0">
                <a:latin typeface="Tifinaghe-latin-ircam" panose="02000000000000000000" pitchFamily="2" charset="0"/>
              </a:rPr>
              <a:t> (l’ennemi).</a:t>
            </a:r>
          </a:p>
        </p:txBody>
      </p:sp>
    </p:spTree>
    <p:extLst>
      <p:ext uri="{BB962C8B-B14F-4D97-AF65-F5344CB8AC3E}">
        <p14:creationId xmlns:p14="http://schemas.microsoft.com/office/powerpoint/2010/main" val="3096737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F903EF-1FBA-4F42-8AD8-C4F475A32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latin typeface="Tifinaghe-latin-ircam" panose="02000000000000000000" pitchFamily="2" charset="0"/>
              </a:rPr>
              <a:t>Tameggarut</a:t>
            </a:r>
            <a:endParaRPr lang="fr-FR" b="1" dirty="0">
              <a:latin typeface="Tifinaghe-latin-ircam" panose="02000000000000000000" pitchFamily="2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BC1DB4-56CF-411A-AAB6-011E92103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4000" dirty="0" err="1">
                <a:latin typeface="Tifinaghe-latin-ircam" panose="02000000000000000000" pitchFamily="2" charset="0"/>
              </a:rPr>
              <a:t>Amaru</a:t>
            </a:r>
            <a:r>
              <a:rPr lang="fr-FR" sz="4000" dirty="0">
                <a:latin typeface="Tifinaghe-latin-ircam" panose="02000000000000000000" pitchFamily="2" charset="0"/>
              </a:rPr>
              <a:t> n </a:t>
            </a:r>
            <a:r>
              <a:rPr lang="fr-FR" sz="4000" dirty="0" err="1">
                <a:latin typeface="Tifinaghe-latin-ircam" panose="02000000000000000000" pitchFamily="2" charset="0"/>
              </a:rPr>
              <a:t>wungal</a:t>
            </a:r>
            <a:r>
              <a:rPr lang="fr-FR" sz="4000" dirty="0">
                <a:latin typeface="Tifinaghe-latin-ircam" panose="02000000000000000000" pitchFamily="2" charset="0"/>
              </a:rPr>
              <a:t> </a:t>
            </a:r>
            <a:r>
              <a:rPr lang="fr-FR" sz="4000" dirty="0" err="1">
                <a:latin typeface="Tifinaghe-latin-ircam" panose="02000000000000000000" pitchFamily="2" charset="0"/>
              </a:rPr>
              <a:t>yulem</a:t>
            </a:r>
            <a:r>
              <a:rPr lang="fr-FR" sz="4000" dirty="0">
                <a:latin typeface="Tifinaghe-latin-ircam" panose="02000000000000000000" pitchFamily="2" charset="0"/>
              </a:rPr>
              <a:t> sin n </a:t>
            </a:r>
            <a:r>
              <a:rPr lang="fr-FR" sz="4000" dirty="0" err="1">
                <a:latin typeface="Tifinaghe-latin-ircam" panose="02000000000000000000" pitchFamily="2" charset="0"/>
              </a:rPr>
              <a:t>tefras</a:t>
            </a:r>
            <a:r>
              <a:rPr lang="fr-FR" sz="4000" dirty="0">
                <a:latin typeface="Tifinaghe-latin-ircam" panose="02000000000000000000" pitchFamily="2" charset="0"/>
              </a:rPr>
              <a:t> d </a:t>
            </a:r>
            <a:r>
              <a:rPr lang="fr-FR" sz="4000" dirty="0" err="1">
                <a:latin typeface="Tifinaghe-latin-ircam" panose="02000000000000000000" pitchFamily="2" charset="0"/>
              </a:rPr>
              <a:t>tinemgalin</a:t>
            </a:r>
            <a:r>
              <a:rPr lang="fr-FR" sz="4000" dirty="0">
                <a:latin typeface="Tifinaghe-latin-ircam" panose="02000000000000000000" pitchFamily="2" charset="0"/>
              </a:rPr>
              <a:t> </a:t>
            </a:r>
            <a:r>
              <a:rPr lang="fr-FR" sz="4000" dirty="0" err="1">
                <a:latin typeface="Tifinaghe-latin-ircam" panose="02000000000000000000" pitchFamily="2" charset="0"/>
              </a:rPr>
              <a:t>maca</a:t>
            </a:r>
            <a:r>
              <a:rPr lang="fr-FR" sz="4000" dirty="0">
                <a:latin typeface="Tifinaghe-latin-ircam" panose="02000000000000000000" pitchFamily="2" charset="0"/>
              </a:rPr>
              <a:t> d </a:t>
            </a:r>
            <a:r>
              <a:rPr lang="fr-FR" sz="4000" dirty="0" err="1">
                <a:latin typeface="Tifinaghe-latin-ircam" panose="02000000000000000000" pitchFamily="2" charset="0"/>
              </a:rPr>
              <a:t>tiqburin</a:t>
            </a:r>
            <a:r>
              <a:rPr lang="fr-FR" sz="4000" dirty="0">
                <a:latin typeface="Tifinaghe-latin-ircam" panose="02000000000000000000" pitchFamily="2" charset="0"/>
              </a:rPr>
              <a:t> (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traditionnelles). 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Amun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arrifi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dcar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dayes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taryast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dayes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tizemmar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dayes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ura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taneb</a:t>
            </a:r>
            <a:r>
              <a:rPr lang="fr-FR" sz="40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äaä</a:t>
            </a:r>
            <a:r>
              <a:rPr lang="fr-FR" sz="4000" dirty="0">
                <a:latin typeface="Tifinaghe-latin-ircam" panose="02000000000000000000" pitchFamily="2" charset="0"/>
              </a:rPr>
              <a:t>ï n </a:t>
            </a:r>
            <a:r>
              <a:rPr lang="fr-FR" sz="4000" dirty="0" err="1">
                <a:latin typeface="Tifinaghe-latin-ircam" panose="02000000000000000000" pitchFamily="2" charset="0"/>
              </a:rPr>
              <a:t>tsewtent</a:t>
            </a:r>
            <a:r>
              <a:rPr lang="fr-FR" sz="4000" dirty="0">
                <a:latin typeface="Tifinaghe-latin-ircam" panose="02000000000000000000" pitchFamily="2" charset="0"/>
              </a:rPr>
              <a:t>.</a:t>
            </a:r>
          </a:p>
          <a:p>
            <a:r>
              <a:rPr lang="fr-FR" sz="40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Waxxa</a:t>
            </a:r>
            <a:r>
              <a:rPr lang="fr-FR" sz="40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0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amenni</a:t>
            </a:r>
            <a:r>
              <a:rPr lang="fr-FR" sz="40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fr-FR" sz="40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amessungal</a:t>
            </a:r>
            <a:r>
              <a:rPr lang="fr-FR" sz="40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0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yeããiweä</a:t>
            </a:r>
            <a:r>
              <a:rPr lang="fr-FR" sz="40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0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a</a:t>
            </a:r>
            <a:r>
              <a:rPr lang="fr-FR" sz="4000" dirty="0" err="1">
                <a:latin typeface="Tifinaghe-latin-ircam" panose="02000000000000000000" pitchFamily="2" charset="0"/>
              </a:rPr>
              <a:t>ïïaã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tezlit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illan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wallas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fr-FR" sz="40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tmazivt</a:t>
            </a:r>
            <a:r>
              <a:rPr lang="fr-FR" sz="40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: allas n </a:t>
            </a:r>
            <a:r>
              <a:rPr lang="fr-FR" sz="40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amezruy</a:t>
            </a:r>
            <a:r>
              <a:rPr lang="fr-FR" sz="40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d </a:t>
            </a:r>
            <a:r>
              <a:rPr lang="fr-FR" sz="40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wallas</a:t>
            </a:r>
            <a:r>
              <a:rPr lang="fr-FR" sz="40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n </a:t>
            </a:r>
            <a:r>
              <a:rPr lang="fr-FR" sz="40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tayry</a:t>
            </a:r>
            <a:r>
              <a:rPr lang="fr-FR" sz="40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fr-FR" sz="40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Yesyumi</a:t>
            </a:r>
            <a:r>
              <a:rPr lang="fr-FR" sz="40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tira n </a:t>
            </a:r>
            <a:r>
              <a:rPr lang="fr-FR" sz="40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wanaw</a:t>
            </a:r>
            <a:r>
              <a:rPr lang="fr-FR" sz="40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0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amallas</a:t>
            </a:r>
            <a:r>
              <a:rPr lang="fr-FR" sz="40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fr-FR" sz="40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yarzem</a:t>
            </a:r>
            <a:r>
              <a:rPr lang="fr-FR" sz="40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as </a:t>
            </a:r>
            <a:r>
              <a:rPr lang="fr-FR" sz="40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tibridin</a:t>
            </a:r>
            <a:r>
              <a:rPr lang="fr-FR" sz="40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n </a:t>
            </a:r>
            <a:r>
              <a:rPr lang="fr-FR" sz="40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tetrart</a:t>
            </a:r>
            <a:r>
              <a:rPr lang="fr-FR" sz="40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i var </a:t>
            </a:r>
            <a:r>
              <a:rPr lang="fr-FR" sz="40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yegg</a:t>
            </a:r>
            <a:r>
              <a:rPr lang="fr-FR" sz="40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0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tizemmar</a:t>
            </a:r>
            <a:r>
              <a:rPr lang="fr-FR" sz="40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ad </a:t>
            </a:r>
            <a:r>
              <a:rPr lang="fr-FR" sz="40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yaweä</a:t>
            </a:r>
            <a:r>
              <a:rPr lang="fr-FR" sz="40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deg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imal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2698978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376</Words>
  <Application>Microsoft Office PowerPoint</Application>
  <PresentationFormat>Grand écran</PresentationFormat>
  <Paragraphs>14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Tifinaghe-latin-ircam</vt:lpstr>
      <vt:lpstr>Times New Roman</vt:lpstr>
      <vt:lpstr>Thème Office</vt:lpstr>
      <vt:lpstr>Tuãkiwt tamallast n « Ussan yenderyen sadu lalla turtut »  La structure narrative du roman « Ussan yenderyen sadu lalla turtut »</vt:lpstr>
      <vt:lpstr>Tuãkiwt n wungal</vt:lpstr>
      <vt:lpstr>Tifras n wullis n ïemÇi</vt:lpstr>
      <vt:lpstr>Tifras n wullis n temvar</vt:lpstr>
      <vt:lpstr>Sin n tesmuvlitin </vt:lpstr>
      <vt:lpstr>Tameggarut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Tuskiwt tamallast n « Ussan yenderyen sadu lalla turtut »  La structure narrative roman « Ussan yenderyen sadu lalla turtut »</dc:title>
  <dc:creator>WIN</dc:creator>
  <cp:lastModifiedBy>WIN</cp:lastModifiedBy>
  <cp:revision>15</cp:revision>
  <dcterms:created xsi:type="dcterms:W3CDTF">2021-06-11T10:15:33Z</dcterms:created>
  <dcterms:modified xsi:type="dcterms:W3CDTF">2021-06-11T18:13:41Z</dcterms:modified>
</cp:coreProperties>
</file>