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D8DF0-5450-406B-87FB-73BB7E9EE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194981-3422-40D2-BE65-008200C53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F7F807-D675-43E1-9810-9FA2D165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A98609-FBC0-488F-AE16-E53FCECAE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19CFE4-E714-4C0E-A222-97E38C8D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41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D6078-38E1-4431-A466-C94C51EB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7E1857-457B-46BC-BA26-7EDF09502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6C5486-7256-438B-B917-B461DA72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6EA698-C7FB-411D-9A61-8FDCABF2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BAFE4-B18A-4860-BE26-22658EA6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03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469227-3F08-48FD-9CE3-224F11FAB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DCFE7D-26A3-4CE8-9B4C-78AB44D42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1A7116-71E6-4B6E-BC5D-DB938878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EB1A5A-D65A-4E90-BAAF-E83A6239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33B821-D50E-48FF-902C-7B1D5FB27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3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1A301-D425-4273-A6D8-0B47E2FA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6F3B49-690E-46A6-8427-5DF18C95C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529D81-7991-410F-8C7D-7C99DCAC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DA83B7-FB12-4C76-9954-5ED941A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3E89A7-129B-439D-AF8E-4E35A347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2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37803-F056-4773-B562-4883AC5D3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A2A92E-5F92-4BE7-BF0D-1B7413077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C4AFC3-2A19-4EBE-8DED-0D368BD7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EEE865-C817-442B-BE50-83763702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ADD5FE-6ADF-4543-9CA8-F42C4A97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6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B1BEB-AB04-4682-B570-2BE5F2D7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3A1B68-C7A5-4A00-88FE-B165AED72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27DC90-0A71-48FF-82D0-8DF69CFED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4A24FA-643F-41BE-8F11-2E19B580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D3CE3C-113E-4DF9-889A-404352F9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0364DA-F6A3-4CE9-A3C4-E0F7226D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79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3C1B5D-7712-4716-8E0B-9434C978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99125E-A183-4A37-90CF-31A2C1320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E9AEE0-CB51-4C4F-ADC5-AA0D64CD6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1288DE-B423-44A6-B0E1-9CE2D8680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2B823E-5FB6-45D5-B245-510ED42BF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2243589-DC79-4340-A56D-0893C743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38BE14-3802-4FAF-AAB7-B9C1EB80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6C2E3A-7F92-4383-AC2F-A1E361F5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2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E71E29-1A22-4BEB-9D5A-AA70FA91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66DA53-AE88-440F-88D2-008FB8DA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52E221-8A1A-4670-8184-EAF81C5A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1C2B63-D497-48D6-9A8D-1BB8434E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13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3FBBB28-0D80-4DA7-A8BF-1F3D7B82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A7EB5E-22C4-4F07-8DAF-13C86DC7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C0FEE6-004B-4899-AEA5-F98CF572E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54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8F292-5A40-48A8-922F-08E91F762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001C61-E2CC-4CF6-9624-C26262DFC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10374C-B2B3-4502-9B93-A7106EBCE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9D4561-038D-4A49-96E5-C7F542DE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ADF0C5-EC0E-470A-ACAE-DB902336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A30E5A-43F3-4603-B575-87411CCD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74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3728C-4063-4946-885A-C9547055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BDFC41-159D-4059-9544-C9C099ED1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6E7262-36F5-493F-B778-E102CE556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293881-0D56-41B4-85FB-4E3E6DCB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411611-0B69-4B98-B165-DF9754CF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63D5AC-0B76-47EA-9060-D95E7FB6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1E2752-0F7E-4572-9A70-19A8D601D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27CDC7-B0FF-4257-A8F3-24E1C975D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538A5B-A3C0-4386-A206-3F1AF28A4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E38FE-642D-4DBE-BF07-E77B381C54D3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F6A75-E05D-480F-A954-E48FC2870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89BF85-4D18-4FE8-A88F-A49A0BA59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8E1AC-8579-4A05-ACEE-AB619A540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13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362DD7-7964-4B6C-857E-77A7F44B2BFF}"/>
              </a:ext>
            </a:extLst>
          </p:cNvPr>
          <p:cNvSpPr/>
          <p:nvPr/>
        </p:nvSpPr>
        <p:spPr>
          <a:xfrm>
            <a:off x="954157" y="318052"/>
            <a:ext cx="970059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>
                <a:latin typeface="Tifinaghe-latin-ircam" panose="02000000000000000000" pitchFamily="2" charset="0"/>
              </a:rPr>
              <a:t>Izlan</a:t>
            </a:r>
            <a:r>
              <a:rPr lang="fr-FR" sz="3600" b="1" dirty="0">
                <a:latin typeface="Tifinaghe-latin-ircam" panose="02000000000000000000" pitchFamily="2" charset="0"/>
              </a:rPr>
              <a:t> </a:t>
            </a:r>
            <a:r>
              <a:rPr lang="fr-FR" sz="3600" b="1" dirty="0" err="1">
                <a:latin typeface="Tifinaghe-latin-ircam" panose="02000000000000000000" pitchFamily="2" charset="0"/>
              </a:rPr>
              <a:t>iäaluãanen</a:t>
            </a:r>
            <a:r>
              <a:rPr lang="fr-FR" sz="3600" b="1" dirty="0">
                <a:latin typeface="Tifinaghe-latin-ircam" panose="02000000000000000000" pitchFamily="2" charset="0"/>
              </a:rPr>
              <a:t>, n </a:t>
            </a:r>
            <a:r>
              <a:rPr lang="fr-FR" sz="3600" b="1" dirty="0" err="1">
                <a:latin typeface="Tifinaghe-latin-ircam" panose="02000000000000000000" pitchFamily="2" charset="0"/>
              </a:rPr>
              <a:t>taryast</a:t>
            </a:r>
            <a:r>
              <a:rPr lang="fr-FR" sz="3600" b="1" dirty="0">
                <a:latin typeface="Tifinaghe-latin-ircam" panose="02000000000000000000" pitchFamily="2" charset="0"/>
              </a:rPr>
              <a:t> </a:t>
            </a:r>
            <a:r>
              <a:rPr lang="fr-FR" sz="3600" b="1" dirty="0" err="1">
                <a:latin typeface="Tifinaghe-latin-ircam" panose="02000000000000000000" pitchFamily="2" charset="0"/>
              </a:rPr>
              <a:t>niv</a:t>
            </a:r>
            <a:r>
              <a:rPr lang="fr-FR" sz="3600" b="1" dirty="0">
                <a:latin typeface="Tifinaghe-latin-ircam" panose="02000000000000000000" pitchFamily="2" charset="0"/>
              </a:rPr>
              <a:t> </a:t>
            </a:r>
            <a:r>
              <a:rPr lang="fr-FR" sz="3600" b="1" dirty="0" err="1">
                <a:latin typeface="Tifinaghe-latin-ircam" panose="02000000000000000000" pitchFamily="2" charset="0"/>
              </a:rPr>
              <a:t>tinfas</a:t>
            </a:r>
            <a:r>
              <a:rPr lang="fr-FR" sz="3600" b="1" dirty="0">
                <a:latin typeface="Tifinaghe-latin-ircam" panose="02000000000000000000" pitchFamily="2" charset="0"/>
              </a:rPr>
              <a:t> n </a:t>
            </a:r>
            <a:r>
              <a:rPr lang="fr-FR" sz="3600" b="1" dirty="0" err="1">
                <a:latin typeface="Tifinaghe-latin-ircam" panose="02000000000000000000" pitchFamily="2" charset="0"/>
              </a:rPr>
              <a:t>umenvi</a:t>
            </a:r>
            <a:endParaRPr lang="fr-FR" sz="3600" b="1" dirty="0">
              <a:latin typeface="Tifinaghe-latin-ircam" panose="02000000000000000000" pitchFamily="2" charset="0"/>
            </a:endParaRPr>
          </a:p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poésie épique ou les légendes de la guerre</a:t>
            </a:r>
          </a:p>
          <a:p>
            <a:endParaRPr lang="fr-FR" sz="3600" b="1" dirty="0">
              <a:latin typeface="Tifinaghe-latin-ircam" panose="02000000000000000000" pitchFamily="2" charset="0"/>
            </a:endParaRPr>
          </a:p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nessen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xef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wanaw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2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Izlan</a:t>
            </a:r>
            <a:r>
              <a:rPr lang="fr-FR" sz="32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32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ivennijen</a:t>
            </a:r>
            <a:r>
              <a:rPr lang="fr-FR" sz="32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imezwura</a:t>
            </a:r>
            <a:r>
              <a:rPr lang="fr-FR" sz="32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iäaluãanen n </a:t>
            </a:r>
            <a:r>
              <a:rPr lang="fr-FR" sz="32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Humerus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timidi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IX, X s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isa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« 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iliade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 » et  « Odyssée » d sin n « épopées grecques ».</a:t>
            </a: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Asefru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ittili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tanfust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tazirart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izlan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sz="3200" dirty="0" err="1">
                <a:latin typeface="Tifinaghe-latin-ircam" panose="020000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tessemvara</a:t>
            </a:r>
            <a:r>
              <a:rPr lang="fr-FR" sz="3200" dirty="0">
                <a:latin typeface="Tifinaghe-latin-ircam" panose="020000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tesmineg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 </a:t>
            </a:r>
            <a:r>
              <a:rPr lang="fr-FR" sz="3200" dirty="0" err="1">
                <a:latin typeface="Tifinaghe-latin-ircam" panose="020000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imnvan</a:t>
            </a:r>
            <a:r>
              <a:rPr lang="fr-FR" sz="3200" dirty="0">
                <a:latin typeface="Tifinaghe-latin-ircam" panose="020000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d </a:t>
            </a:r>
            <a:r>
              <a:rPr lang="fr-FR" sz="3200" dirty="0" err="1">
                <a:latin typeface="Tifinaghe-latin-ircam" panose="020000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inezbayen</a:t>
            </a:r>
            <a:r>
              <a:rPr lang="fr-FR" sz="3200" dirty="0">
                <a:latin typeface="Tifinaghe-latin-ircam" panose="020000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sz="3200" dirty="0" err="1">
                <a:latin typeface="Tifinaghe-latin-ircam" panose="020000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imeqranen</a:t>
            </a:r>
            <a:r>
              <a:rPr lang="fr-FR" sz="3200" dirty="0">
                <a:latin typeface="Tifinaghe-latin-ircam" panose="020000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fr-FR" sz="3200" dirty="0">
              <a:latin typeface="Tifinaghe-latin-ircam" panose="02000000000000000000" pitchFamily="2" charset="0"/>
              <a:cs typeface="Times New Roman" panose="02020603050405020304" pitchFamily="18" charset="0"/>
            </a:endParaRPr>
          </a:p>
          <a:p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76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33BE8C-E381-4676-A214-C588A0F2ADDB}"/>
              </a:ext>
            </a:extLst>
          </p:cNvPr>
          <p:cNvSpPr/>
          <p:nvPr/>
        </p:nvSpPr>
        <p:spPr>
          <a:xfrm>
            <a:off x="291549" y="675861"/>
            <a:ext cx="95945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Ivab </a:t>
            </a:r>
            <a:r>
              <a:rPr lang="de-DE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uyur</a:t>
            </a:r>
            <a:r>
              <a:rPr lang="de-DE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vaben</a:t>
            </a:r>
            <a:r>
              <a:rPr lang="de-DE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ra</a:t>
            </a:r>
            <a:r>
              <a:rPr lang="de-DE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d </a:t>
            </a:r>
            <a:r>
              <a:rPr lang="de-DE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itran</a:t>
            </a:r>
            <a:r>
              <a:rPr lang="de-DE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nnes</a:t>
            </a:r>
            <a:r>
              <a:rPr lang="de-DE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  <a:p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Ivab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sidi Mupamed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iähar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uyis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nnes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Sidi Mupamed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Amezyan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a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yamjahed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apurri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!</a:t>
            </a:r>
          </a:p>
          <a:p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Xak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i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yezen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uyur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war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yeggi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taziri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r>
              <a:rPr lang="fr-FR" sz="3200" u="sng" dirty="0" err="1">
                <a:latin typeface="Tifinaghe-latin-ircam" panose="02000000000000000000" pitchFamily="2" charset="0"/>
              </a:rPr>
              <a:t>Izli</a:t>
            </a:r>
            <a:r>
              <a:rPr lang="fr-FR" sz="3200" u="sng" dirty="0">
                <a:latin typeface="Tifinaghe-latin-ircam" panose="02000000000000000000" pitchFamily="2" charset="0"/>
              </a:rPr>
              <a:t> amazigh </a:t>
            </a:r>
            <a:r>
              <a:rPr lang="fr-FR" sz="3200" u="sng" dirty="0" err="1">
                <a:latin typeface="Tifinaghe-latin-ircam" panose="02000000000000000000" pitchFamily="2" charset="0"/>
              </a:rPr>
              <a:t>izdi</a:t>
            </a:r>
            <a:r>
              <a:rPr lang="fr-FR" sz="3200" u="sng" dirty="0">
                <a:latin typeface="Tifinaghe-latin-ircam" panose="02000000000000000000" pitchFamily="2" charset="0"/>
              </a:rPr>
              <a:t> var </a:t>
            </a:r>
            <a:r>
              <a:rPr lang="fr-FR" sz="3200" u="sng" dirty="0" err="1">
                <a:latin typeface="Tifinaghe-latin-ircam" panose="02000000000000000000" pitchFamily="2" charset="0"/>
              </a:rPr>
              <a:t>mani</a:t>
            </a:r>
            <a:r>
              <a:rPr lang="fr-FR" sz="3200" u="sng" dirty="0">
                <a:latin typeface="Tifinaghe-latin-ircam" panose="02000000000000000000" pitchFamily="2" charset="0"/>
              </a:rPr>
              <a:t> s id </a:t>
            </a:r>
            <a:r>
              <a:rPr lang="fr-FR" sz="3200" u="sng" dirty="0" err="1">
                <a:latin typeface="Tifinaghe-latin-ircam" panose="02000000000000000000" pitchFamily="2" charset="0"/>
              </a:rPr>
              <a:t>ikka</a:t>
            </a:r>
            <a:r>
              <a:rPr lang="fr-FR" sz="3200" u="sng" dirty="0">
                <a:latin typeface="Tifinaghe-latin-ircam" panose="02000000000000000000" pitchFamily="2" charset="0"/>
              </a:rPr>
              <a:t>, </a:t>
            </a:r>
            <a:r>
              <a:rPr lang="fr-FR" sz="3200" u="sng" dirty="0" err="1">
                <a:latin typeface="Tifinaghe-latin-ircam" panose="02000000000000000000" pitchFamily="2" charset="0"/>
              </a:rPr>
              <a:t>zeg</a:t>
            </a:r>
            <a:r>
              <a:rPr lang="fr-FR" sz="3200" u="sng" dirty="0">
                <a:latin typeface="Tifinaghe-latin-ircam" panose="02000000000000000000" pitchFamily="2" charset="0"/>
              </a:rPr>
              <a:t> </a:t>
            </a:r>
            <a:r>
              <a:rPr lang="fr-FR" sz="3200" u="sng" dirty="0" err="1">
                <a:latin typeface="Tifinaghe-latin-ircam" panose="02000000000000000000" pitchFamily="2" charset="0"/>
              </a:rPr>
              <a:t>umezruy</a:t>
            </a:r>
            <a:r>
              <a:rPr lang="fr-FR" sz="3200" u="sng" dirty="0">
                <a:latin typeface="Tifinaghe-latin-ircam" panose="02000000000000000000" pitchFamily="2" charset="0"/>
              </a:rPr>
              <a:t>, </a:t>
            </a:r>
            <a:r>
              <a:rPr lang="fr-FR" sz="3200" u="sng" dirty="0" err="1">
                <a:latin typeface="Tifinaghe-latin-ircam" panose="02000000000000000000" pitchFamily="2" charset="0"/>
              </a:rPr>
              <a:t>zi</a:t>
            </a:r>
            <a:r>
              <a:rPr lang="fr-FR" sz="3200" u="sng" dirty="0">
                <a:latin typeface="Tifinaghe-latin-ircam" panose="02000000000000000000" pitchFamily="2" charset="0"/>
              </a:rPr>
              <a:t> </a:t>
            </a:r>
            <a:r>
              <a:rPr lang="fr-FR" sz="3200" u="sng" dirty="0" err="1">
                <a:latin typeface="Tifinaghe-latin-ircam" panose="02000000000000000000" pitchFamily="2" charset="0"/>
              </a:rPr>
              <a:t>tudart</a:t>
            </a:r>
            <a:r>
              <a:rPr lang="fr-FR" sz="3200" u="sng" dirty="0">
                <a:latin typeface="Tifinaghe-latin-irca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44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13F84-F6E1-4F94-94EB-6BF340B2A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-2716694"/>
            <a:ext cx="10684841" cy="4217918"/>
          </a:xfrm>
        </p:spPr>
        <p:txBody>
          <a:bodyPr>
            <a:normAutofit/>
          </a:bodyPr>
          <a:lstStyle/>
          <a:p>
            <a:r>
              <a:rPr lang="fr-FR" sz="3600" b="1" dirty="0" err="1"/>
              <a:t>C</a:t>
            </a:r>
            <a:r>
              <a:rPr lang="fr-FR" sz="3600" b="1" dirty="0" err="1">
                <a:latin typeface="Tifinaghe-latin-ircam" panose="02000000000000000000" pitchFamily="2" charset="0"/>
              </a:rPr>
              <a:t>ra</a:t>
            </a:r>
            <a:r>
              <a:rPr lang="fr-FR" sz="3600" b="1" dirty="0">
                <a:latin typeface="Tifinaghe-latin-ircam" panose="02000000000000000000" pitchFamily="2" charset="0"/>
              </a:rPr>
              <a:t> n </a:t>
            </a:r>
            <a:r>
              <a:rPr lang="fr-FR" sz="3600" b="1" dirty="0" err="1">
                <a:latin typeface="Tifinaghe-latin-ircam" panose="02000000000000000000" pitchFamily="2" charset="0"/>
              </a:rPr>
              <a:t>tunivin</a:t>
            </a:r>
            <a:r>
              <a:rPr lang="fr-FR" sz="3600" b="1" dirty="0">
                <a:latin typeface="Tifinaghe-latin-ircam" panose="02000000000000000000" pitchFamily="2" charset="0"/>
              </a:rPr>
              <a:t> n tesnukyest </a:t>
            </a:r>
            <a:r>
              <a:rPr lang="fr-FR" sz="3600" b="1" dirty="0" err="1">
                <a:latin typeface="Tifinaghe-latin-ircam" panose="02000000000000000000" pitchFamily="2" charset="0"/>
              </a:rPr>
              <a:t>deg</a:t>
            </a:r>
            <a:r>
              <a:rPr lang="fr-FR" sz="3600" b="1" dirty="0">
                <a:latin typeface="Tifinaghe-latin-ircam" panose="02000000000000000000" pitchFamily="2" charset="0"/>
              </a:rPr>
              <a:t> </a:t>
            </a:r>
            <a:r>
              <a:rPr lang="fr-FR" sz="3600" b="1" dirty="0" err="1">
                <a:latin typeface="Tifinaghe-latin-ircam" panose="02000000000000000000" pitchFamily="2" charset="0"/>
              </a:rPr>
              <a:t>izli</a:t>
            </a:r>
            <a:r>
              <a:rPr lang="fr-FR" sz="3600" b="1" dirty="0">
                <a:latin typeface="Tifinaghe-latin-ircam" panose="02000000000000000000" pitchFamily="2" charset="0"/>
              </a:rPr>
              <a:t> </a:t>
            </a:r>
            <a:r>
              <a:rPr lang="fr-FR" sz="3600" b="1" dirty="0" err="1">
                <a:latin typeface="Tifinaghe-latin-ircam" panose="02000000000000000000" pitchFamily="2" charset="0"/>
              </a:rPr>
              <a:t>aäaluãan</a:t>
            </a:r>
            <a:r>
              <a:rPr lang="fr-FR" sz="3600" b="1" dirty="0">
                <a:latin typeface="Tifinaghe-latin-ircam" panose="02000000000000000000" pitchFamily="2" charset="0"/>
              </a:rPr>
              <a:t> </a:t>
            </a:r>
            <a:endParaRPr lang="fr-FR" sz="3600" b="1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F98F5B-2E1A-4FAA-A20B-0F4A895A6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14331"/>
            <a:ext cx="10515600" cy="4075320"/>
          </a:xfrm>
        </p:spPr>
        <p:txBody>
          <a:bodyPr>
            <a:normAutofit/>
          </a:bodyPr>
          <a:lstStyle/>
          <a:p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Aserwes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(comparaison)</a:t>
            </a:r>
          </a:p>
          <a:p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Umi d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yeffev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urumi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acnaw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loenzi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Amserwes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awenni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anerwes</a:t>
            </a:r>
            <a:endParaRPr lang="en-US" sz="4000" b="1" dirty="0">
              <a:solidFill>
                <a:schemeClr val="tx1"/>
              </a:solidFill>
              <a:latin typeface="Tifinaghe-latin-ircam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Umi d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iffev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urumi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ibbay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US" sz="4000" b="1" dirty="0" err="1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loensar</a:t>
            </a:r>
            <a:r>
              <a:rPr lang="en-US" sz="4000" b="1" dirty="0">
                <a:solidFill>
                  <a:schemeClr val="tx1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4000" b="1" dirty="0">
              <a:solidFill>
                <a:schemeClr val="tx1"/>
              </a:solidFill>
              <a:latin typeface="Tifinaghe-latin-ircam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chemeClr val="accent2"/>
              </a:solidFill>
              <a:latin typeface="Tifinaghe-latin-ircam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0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777ED-704E-476E-A5B1-F929AEC1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2" y="768351"/>
            <a:ext cx="10419798" cy="1829076"/>
          </a:xfrm>
        </p:spPr>
        <p:txBody>
          <a:bodyPr/>
          <a:lstStyle/>
          <a:p>
            <a:r>
              <a:rPr lang="fr-FR" sz="3600" b="1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Tanvumnayt</a:t>
            </a:r>
            <a:r>
              <a:rPr lang="fr-FR" sz="3600" b="1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: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métaphore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7FD60F-49E6-4EB2-A0F6-136B4D7F7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6922" y="2279375"/>
            <a:ext cx="10300528" cy="3810276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Ivab </a:t>
            </a:r>
            <a:r>
              <a:rPr lang="de-DE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uyur</a:t>
            </a:r>
            <a:r>
              <a:rPr lang="de-DE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 </a:t>
            </a:r>
            <a:r>
              <a:rPr lang="de-DE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vaben</a:t>
            </a:r>
            <a:r>
              <a:rPr lang="de-DE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 </a:t>
            </a:r>
            <a:r>
              <a:rPr lang="de-DE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ura</a:t>
            </a:r>
            <a:r>
              <a:rPr lang="de-DE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 d </a:t>
            </a:r>
            <a:r>
              <a:rPr lang="de-DE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itran</a:t>
            </a:r>
            <a:r>
              <a:rPr lang="de-DE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 </a:t>
            </a:r>
            <a:r>
              <a:rPr lang="de-DE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nnes</a:t>
            </a:r>
            <a:r>
              <a:rPr lang="de-DE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.</a:t>
            </a:r>
          </a:p>
          <a:p>
            <a:r>
              <a:rPr lang="fr-FR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Ivab</a:t>
            </a:r>
            <a:r>
              <a:rPr lang="fr-FR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 sidi Mupamed </a:t>
            </a:r>
            <a:r>
              <a:rPr lang="fr-FR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iähar</a:t>
            </a:r>
            <a:r>
              <a:rPr lang="fr-FR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uyis</a:t>
            </a:r>
            <a:r>
              <a:rPr lang="fr-FR" sz="4000" dirty="0">
                <a:solidFill>
                  <a:srgbClr val="FF0000"/>
                </a:solidFill>
                <a:latin typeface="Tifinaghe-latin-ircam" panose="02000000000000000000" pitchFamily="2" charset="0"/>
              </a:rPr>
              <a:t> </a:t>
            </a:r>
            <a:r>
              <a:rPr lang="fr-FR" sz="4000" dirty="0" err="1">
                <a:solidFill>
                  <a:srgbClr val="FF0000"/>
                </a:solidFill>
                <a:latin typeface="Tifinaghe-latin-ircam" panose="02000000000000000000" pitchFamily="2" charset="0"/>
              </a:rPr>
              <a:t>nnes</a:t>
            </a:r>
            <a:r>
              <a:rPr lang="fr-FR" sz="36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  <a:p>
            <a:endParaRPr lang="fr-FR" sz="36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r>
              <a:rPr lang="fr-FR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Mupemed</a:t>
            </a:r>
            <a:r>
              <a:rPr lang="fr-FR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Ameçyan</a:t>
            </a:r>
            <a:r>
              <a:rPr lang="fr-FR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cek</a:t>
            </a:r>
            <a:r>
              <a:rPr lang="fr-FR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itri</a:t>
            </a:r>
            <a:r>
              <a:rPr lang="fr-FR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yareqqen</a:t>
            </a:r>
            <a:r>
              <a:rPr lang="fr-FR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.</a:t>
            </a:r>
          </a:p>
          <a:p>
            <a:r>
              <a:rPr lang="fr-FR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                                (</a:t>
            </a:r>
            <a:r>
              <a:rPr lang="fr-FR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cekk</a:t>
            </a:r>
            <a:r>
              <a:rPr lang="fr-FR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am</a:t>
            </a:r>
            <a:r>
              <a:rPr lang="fr-FR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itri</a:t>
            </a:r>
            <a:r>
              <a:rPr lang="fr-FR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)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50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D54E8A-8161-4A2B-9AA7-067780CD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397358"/>
          </a:xfrm>
        </p:spPr>
        <p:txBody>
          <a:bodyPr>
            <a:normAutofit fontScale="90000"/>
          </a:bodyPr>
          <a:lstStyle/>
          <a:p>
            <a:r>
              <a:rPr lang="fr-FR" sz="4000" b="1" dirty="0" err="1">
                <a:latin typeface="Tifinaghe-latin-ircam" panose="02000000000000000000" pitchFamily="2" charset="0"/>
              </a:rPr>
              <a:t>Assigt</a:t>
            </a:r>
            <a:r>
              <a:rPr lang="fr-FR" sz="4000" dirty="0">
                <a:latin typeface="Tifinaghe-latin-ircam" panose="02000000000000000000" pitchFamily="2" charset="0"/>
              </a:rPr>
              <a:t> = </a:t>
            </a:r>
            <a:r>
              <a:rPr lang="fr-FR" sz="4000" b="1" dirty="0" err="1">
                <a:latin typeface="Tifinaghe-latin-ircam" panose="02000000000000000000" pitchFamily="2" charset="0"/>
              </a:rPr>
              <a:t>Taxefsfel</a:t>
            </a:r>
            <a:r>
              <a:rPr lang="fr-FR" sz="4000" dirty="0" err="1">
                <a:latin typeface="Tifinaghe-latin-ircam" panose="02000000000000000000" pitchFamily="2" charset="0"/>
              </a:rPr>
              <a:t>t</a:t>
            </a:r>
            <a:r>
              <a:rPr lang="fr-FR" sz="4000" dirty="0">
                <a:latin typeface="Tifinaghe-latin-ircam" panose="02000000000000000000" pitchFamily="2" charset="0"/>
              </a:rPr>
              <a:t>: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hyperbole= exagération</a:t>
            </a:r>
            <a:b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DE899C-5211-44B2-8C3C-FAF95DB61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13113"/>
            <a:ext cx="10515600" cy="3876537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Ivab </a:t>
            </a:r>
            <a:r>
              <a:rPr lang="de-DE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uyur</a:t>
            </a:r>
            <a:r>
              <a:rPr lang="de-DE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vaben</a:t>
            </a:r>
            <a:r>
              <a:rPr lang="de-DE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ra</a:t>
            </a:r>
            <a:r>
              <a:rPr lang="de-DE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d </a:t>
            </a:r>
            <a:r>
              <a:rPr lang="de-DE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itran</a:t>
            </a:r>
            <a:r>
              <a:rPr lang="de-DE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6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nnes</a:t>
            </a:r>
            <a:r>
              <a:rPr lang="de-DE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.</a:t>
            </a:r>
          </a:p>
          <a:p>
            <a:endParaRPr lang="de-DE" sz="3600" b="1" dirty="0">
              <a:solidFill>
                <a:schemeClr val="tx1"/>
              </a:solidFill>
              <a:latin typeface="Tifinaghe-latin-ircam" panose="02000000000000000000" pitchFamily="2" charset="0"/>
            </a:endParaRPr>
          </a:p>
          <a:p>
            <a:r>
              <a:rPr lang="de-DE" sz="36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Amedyaz</a:t>
            </a:r>
            <a:r>
              <a:rPr lang="de-DE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yessawal</a:t>
            </a:r>
            <a:r>
              <a:rPr lang="de-DE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da </a:t>
            </a:r>
            <a:r>
              <a:rPr lang="de-DE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xef</a:t>
            </a:r>
            <a:r>
              <a:rPr lang="de-DE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Mupamed</a:t>
            </a:r>
            <a:r>
              <a:rPr lang="de-DE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AmeÇyan</a:t>
            </a:r>
            <a:r>
              <a:rPr lang="de-DE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, </a:t>
            </a:r>
            <a:r>
              <a:rPr lang="de-DE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yarr</a:t>
            </a:r>
            <a:r>
              <a:rPr lang="de-DE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it</a:t>
            </a:r>
            <a:r>
              <a:rPr lang="de-DE" sz="36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d </a:t>
            </a:r>
            <a:r>
              <a:rPr lang="de-DE" sz="36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ayur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0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22F623-E10A-4191-B91C-3AE4D771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31" y="914400"/>
            <a:ext cx="10684841" cy="781878"/>
          </a:xfrm>
        </p:spPr>
        <p:txBody>
          <a:bodyPr>
            <a:normAutofit fontScale="90000"/>
          </a:bodyPr>
          <a:lstStyle/>
          <a:p>
            <a:r>
              <a:rPr lang="fr-F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Asewdem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personnification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 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idda</a:t>
            </a:r>
            <a:r>
              <a:rPr lang="fr-FR" sz="36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æal</a:t>
            </a:r>
            <a:r>
              <a:rPr lang="fr-FR" sz="36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wumcan</a:t>
            </a:r>
            <a:r>
              <a:rPr lang="fr-FR" sz="36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36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amudar</a:t>
            </a:r>
            <a:r>
              <a:rPr lang="fr-FR" sz="36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niv</a:t>
            </a:r>
            <a:r>
              <a:rPr lang="fr-FR" sz="36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tvawsa</a:t>
            </a:r>
            <a:r>
              <a:rPr lang="fr-FR" sz="36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d </a:t>
            </a:r>
            <a:r>
              <a:rPr lang="fr-FR" sz="36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udem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736CE9-14F9-4FE6-96CF-5FCAF2802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92627"/>
            <a:ext cx="10515600" cy="379702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  <a:latin typeface="Tifinaghe-latin-ircam" panose="02000000000000000000" pitchFamily="2" charset="0"/>
              </a:rPr>
              <a:t>A </a:t>
            </a:r>
            <a:r>
              <a:rPr lang="fr-FR" sz="4000" b="1" dirty="0" err="1">
                <a:solidFill>
                  <a:srgbClr val="C00000"/>
                </a:solidFill>
                <a:latin typeface="Tifinaghe-latin-ircam" panose="02000000000000000000" pitchFamily="2" charset="0"/>
              </a:rPr>
              <a:t>yadrar</a:t>
            </a:r>
            <a:r>
              <a:rPr lang="fr-FR" sz="4000" b="1" dirty="0">
                <a:solidFill>
                  <a:srgbClr val="C00000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4000" b="1" dirty="0" err="1">
                <a:solidFill>
                  <a:srgbClr val="C00000"/>
                </a:solidFill>
                <a:latin typeface="Tifinaghe-latin-ircam" panose="02000000000000000000" pitchFamily="2" charset="0"/>
              </a:rPr>
              <a:t>yiksan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, A </a:t>
            </a:r>
            <a:r>
              <a:rPr lang="fr-FR" sz="40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ya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40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ssus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40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yexsan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!</a:t>
            </a:r>
          </a:p>
          <a:p>
            <a:r>
              <a:rPr lang="fr-FR" sz="40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Yewta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4000" b="1" dirty="0" err="1">
                <a:solidFill>
                  <a:srgbClr val="C00000"/>
                </a:solidFill>
                <a:latin typeface="Tifinaghe-latin-ircam" panose="02000000000000000000" pitchFamily="2" charset="0"/>
              </a:rPr>
              <a:t>dayk</a:t>
            </a:r>
            <a:r>
              <a:rPr lang="fr-FR" sz="4000" b="1" dirty="0">
                <a:solidFill>
                  <a:srgbClr val="C00000"/>
                </a:solidFill>
                <a:latin typeface="Tifinaghe-latin-ircam" panose="02000000000000000000" pitchFamily="2" charset="0"/>
              </a:rPr>
              <a:t> </a:t>
            </a:r>
            <a:r>
              <a:rPr lang="fr-FR" sz="40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urumi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40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yeÇÇu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4000" b="1" dirty="0" err="1">
                <a:solidFill>
                  <a:srgbClr val="C00000"/>
                </a:solidFill>
                <a:latin typeface="Tifinaghe-latin-ircam" panose="02000000000000000000" pitchFamily="2" charset="0"/>
              </a:rPr>
              <a:t>dayk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40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asenyan</a:t>
            </a:r>
            <a:r>
              <a:rPr lang="fr-FR" sz="40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.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6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20610-4C3E-414F-9003-D263C4BB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8" y="1709739"/>
            <a:ext cx="10380041" cy="66052"/>
          </a:xfrm>
        </p:spPr>
        <p:txBody>
          <a:bodyPr>
            <a:noAutofit/>
          </a:bodyPr>
          <a:lstStyle/>
          <a:p>
            <a:r>
              <a:rPr lang="fr-FR" sz="4000" b="1" dirty="0" err="1">
                <a:latin typeface="Tifinaghe-latin-ircam" panose="02000000000000000000" pitchFamily="2" charset="0"/>
              </a:rPr>
              <a:t>Tameggarut</a:t>
            </a:r>
            <a:endParaRPr lang="fr-FR" sz="4000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1BB8CD-74A5-4EF0-B007-25CD9E75C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113" y="1775791"/>
            <a:ext cx="10986051" cy="4572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</a:pPr>
            <a:r>
              <a:rPr lang="fr-FR" sz="128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Izli</a:t>
            </a:r>
            <a:r>
              <a:rPr lang="fr-FR" sz="128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aäaluãan</a:t>
            </a:r>
            <a:r>
              <a:rPr lang="fr-FR" sz="128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128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izli</a:t>
            </a:r>
            <a:r>
              <a:rPr lang="fr-FR" sz="128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b="1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aliri</a:t>
            </a:r>
            <a:r>
              <a:rPr lang="fr-FR" sz="128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: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ismana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dayes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wamun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min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zi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itaca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di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tarezzit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niv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di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tarennawt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.</a:t>
            </a:r>
            <a:r>
              <a:rPr lang="fr-FR" sz="12800" b="1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Izli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a d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wanaw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nness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i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zi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ineooar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wamun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xef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ixf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nness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itegg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zzays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taryast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deg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inni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i va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immenven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.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Izli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aäaluãan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tantamt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arra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(</a:t>
            </a:r>
            <a:r>
              <a:rPr lang="fr-FR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document) n </a:t>
            </a:r>
            <a:r>
              <a:rPr lang="fr-FR" sz="1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umezruy</a:t>
            </a:r>
            <a:r>
              <a:rPr lang="fr-FR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fr-FR" sz="1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izri</a:t>
            </a:r>
            <a:r>
              <a:rPr lang="fr-FR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 </a:t>
            </a:r>
            <a:r>
              <a:rPr lang="fr-FR" sz="1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wamun</a:t>
            </a:r>
            <a:r>
              <a:rPr lang="fr-FR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ssufu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v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dayes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wamun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tacitin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nness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Tmuttuyen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izlan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a di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tadelsa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tamiwant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zeg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imeqranen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var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imezyanen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s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twengimt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. Suya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tviman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d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daren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daælen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var sen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milmi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ma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ucin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aked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128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imizi</a:t>
            </a:r>
            <a:r>
              <a:rPr lang="fr-FR" sz="128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.</a:t>
            </a:r>
            <a:endParaRPr lang="fr-FR" sz="1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200" dirty="0">
              <a:solidFill>
                <a:schemeClr val="tx1"/>
              </a:solidFill>
              <a:latin typeface="Tifinaghe-latin-irc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11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45824-E8BC-4008-BE39-74AB78A15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09601"/>
            <a:ext cx="10515600" cy="728869"/>
          </a:xfrm>
        </p:spPr>
        <p:txBody>
          <a:bodyPr>
            <a:normAutofit/>
          </a:bodyPr>
          <a:lstStyle/>
          <a:p>
            <a:r>
              <a:rPr lang="fr-FR" sz="4000" b="1" dirty="0" err="1">
                <a:latin typeface="Tifinaghe-latin-ircam" panose="02000000000000000000" pitchFamily="2" charset="0"/>
              </a:rPr>
              <a:t>Amenvi</a:t>
            </a:r>
            <a:r>
              <a:rPr lang="fr-FR" sz="4000" b="1" dirty="0">
                <a:latin typeface="Tifinaghe-latin-ircam" panose="02000000000000000000" pitchFamily="2" charset="0"/>
              </a:rPr>
              <a:t> n Sidi </a:t>
            </a:r>
            <a:r>
              <a:rPr lang="fr-FR" sz="4000" b="1" dirty="0" err="1">
                <a:latin typeface="Tifinaghe-latin-ircam" panose="02000000000000000000" pitchFamily="2" charset="0"/>
              </a:rPr>
              <a:t>Waryac</a:t>
            </a:r>
            <a:r>
              <a:rPr lang="fr-FR" sz="4000" b="1" dirty="0">
                <a:latin typeface="Tifinaghe-latin-ircam" panose="02000000000000000000" pitchFamily="2" charset="0"/>
              </a:rPr>
              <a:t> d </a:t>
            </a:r>
            <a:r>
              <a:rPr lang="fr-FR" sz="4000" b="1" dirty="0" err="1">
                <a:latin typeface="Tifinaghe-latin-ircam" panose="02000000000000000000" pitchFamily="2" charset="0"/>
              </a:rPr>
              <a:t>izlan</a:t>
            </a:r>
            <a:r>
              <a:rPr lang="fr-FR" sz="4000" b="1" dirty="0">
                <a:latin typeface="Tifinaghe-latin-ircam" panose="02000000000000000000" pitchFamily="2" charset="0"/>
              </a:rPr>
              <a:t> </a:t>
            </a:r>
            <a:r>
              <a:rPr lang="fr-FR" sz="4000" b="1" dirty="0" err="1">
                <a:latin typeface="Tifinaghe-latin-ircam" panose="02000000000000000000" pitchFamily="2" charset="0"/>
              </a:rPr>
              <a:t>xafs</a:t>
            </a:r>
            <a:endParaRPr lang="fr-FR" sz="4000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AF75D6-629C-4B89-8D4A-BF58B2471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38470"/>
            <a:ext cx="10515600" cy="4346713"/>
          </a:xfrm>
        </p:spPr>
        <p:txBody>
          <a:bodyPr>
            <a:normAutofit lnSpcReduction="10000"/>
          </a:bodyPr>
          <a:lstStyle/>
          <a:p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Imsar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jar 1893-1894</a:t>
            </a:r>
          </a:p>
          <a:p>
            <a:r>
              <a:rPr lang="ar-AE" sz="3200" dirty="0">
                <a:solidFill>
                  <a:schemeClr val="tx1"/>
                </a:solidFill>
              </a:rPr>
              <a:t>“اسبانيا وحرب سيدي ورياش من خلال الوثائق الاسبانية 1893-1894″</a:t>
            </a: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Yura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t </a:t>
            </a:r>
            <a:r>
              <a:rPr lang="ar-AE" sz="3200" dirty="0">
                <a:solidFill>
                  <a:schemeClr val="tx1"/>
                </a:solidFill>
              </a:rPr>
              <a:t> </a:t>
            </a:r>
            <a:r>
              <a:rPr lang="fr-FR" sz="3200" dirty="0">
                <a:solidFill>
                  <a:schemeClr val="tx1"/>
                </a:solidFill>
              </a:rPr>
              <a:t>,</a:t>
            </a:r>
            <a:r>
              <a:rPr lang="ar-AE" sz="3200" dirty="0">
                <a:solidFill>
                  <a:schemeClr val="tx1"/>
                </a:solidFill>
              </a:rPr>
              <a:t>جمال عاطف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ar-AE" sz="3200" dirty="0">
                <a:solidFill>
                  <a:schemeClr val="tx1"/>
                </a:solidFill>
              </a:rPr>
              <a:t>منشورات باب الحكمة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r>
              <a:rPr lang="fr-FR" sz="3200" dirty="0" err="1">
                <a:solidFill>
                  <a:schemeClr val="tx1"/>
                </a:solidFill>
              </a:rPr>
              <a:t>deg</a:t>
            </a:r>
            <a:r>
              <a:rPr lang="fr-FR" sz="3200" dirty="0">
                <a:solidFill>
                  <a:schemeClr val="tx1"/>
                </a:solidFill>
              </a:rPr>
              <a:t> 2019,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mani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isug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Asebbanyu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s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tzemar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mvaren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tt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ujarentt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tizemmar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iriffyen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.</a:t>
            </a:r>
          </a:p>
          <a:p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Izli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a d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asneflul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amednan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ku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tivri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tticc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as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tudart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nneäni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mara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nexezzar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vares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s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laåaj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.</a:t>
            </a:r>
          </a:p>
          <a:p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Imevri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yezlan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iäaluãanen n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tnezbayt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ittaca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s min d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issefuv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wesneflul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a: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iäuqqezen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wexfif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imeïïawen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iyezzimen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.</a:t>
            </a:r>
          </a:p>
          <a:p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Izlan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a d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igudar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</a:rPr>
              <a:t>twengimt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</a:rPr>
              <a:t>,</a:t>
            </a:r>
          </a:p>
          <a:p>
            <a:endParaRPr lang="fr-FR" sz="3200" dirty="0">
              <a:solidFill>
                <a:schemeClr val="tx1"/>
              </a:solidFill>
              <a:latin typeface="Tifinaghe-latin-ircam" panose="02000000000000000000" pitchFamily="2" charset="0"/>
            </a:endParaRPr>
          </a:p>
          <a:p>
            <a:endParaRPr lang="fr-FR" sz="3200" dirty="0">
              <a:solidFill>
                <a:schemeClr val="tx1"/>
              </a:solidFill>
              <a:latin typeface="Tifinaghe-latin-irc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89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9BA0A-7665-408B-8B72-9DA87DFD7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768350"/>
            <a:ext cx="11204713" cy="1259233"/>
          </a:xfrm>
        </p:spPr>
        <p:txBody>
          <a:bodyPr>
            <a:normAutofit fontScale="90000"/>
          </a:bodyPr>
          <a:lstStyle/>
          <a:p>
            <a:r>
              <a:rPr lang="fr-FR" sz="4000" dirty="0" err="1">
                <a:latin typeface="Tifinaghe-latin-ircam" panose="02000000000000000000" pitchFamily="2" charset="0"/>
              </a:rPr>
              <a:t>Anaw</a:t>
            </a:r>
            <a:r>
              <a:rPr lang="fr-FR" sz="4000" dirty="0">
                <a:latin typeface="Tifinaghe-latin-ircam" panose="02000000000000000000" pitchFamily="2" charset="0"/>
              </a:rPr>
              <a:t> a </a:t>
            </a:r>
            <a:r>
              <a:rPr lang="fr-FR" sz="4000" dirty="0" err="1">
                <a:latin typeface="Tifinaghe-latin-ircam" panose="02000000000000000000" pitchFamily="2" charset="0"/>
              </a:rPr>
              <a:t>ittegg</a:t>
            </a:r>
            <a:r>
              <a:rPr lang="fr-FR" sz="4000" dirty="0">
                <a:latin typeface="Tifinaghe-latin-ircam" panose="02000000000000000000" pitchFamily="2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</a:rPr>
              <a:t>taryast</a:t>
            </a:r>
            <a:r>
              <a:rPr lang="fr-FR" sz="4000" dirty="0">
                <a:latin typeface="Tifinaghe-latin-ircam" panose="02000000000000000000" pitchFamily="2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</a:rPr>
              <a:t>xmi</a:t>
            </a:r>
            <a:r>
              <a:rPr lang="fr-FR" sz="4000" dirty="0">
                <a:latin typeface="Tifinaghe-latin-ircam" panose="02000000000000000000" pitchFamily="2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</a:rPr>
              <a:t>amun</a:t>
            </a:r>
            <a:r>
              <a:rPr lang="fr-FR" sz="4000" dirty="0">
                <a:latin typeface="Tifinaghe-latin-ircam" panose="02000000000000000000" pitchFamily="2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</a:rPr>
              <a:t>itaca</a:t>
            </a:r>
            <a:r>
              <a:rPr lang="fr-FR" sz="4000" dirty="0">
                <a:latin typeface="Tifinaghe-latin-ircam" panose="02000000000000000000" pitchFamily="2" charset="0"/>
              </a:rPr>
              <a:t> s </a:t>
            </a:r>
            <a:r>
              <a:rPr lang="fr-FR" sz="4000" dirty="0" err="1">
                <a:latin typeface="Tifinaghe-latin-ircam" panose="02000000000000000000" pitchFamily="2" charset="0"/>
              </a:rPr>
              <a:t>yimizi</a:t>
            </a:r>
            <a:r>
              <a:rPr lang="fr-FR" sz="4000" dirty="0">
                <a:latin typeface="Tifinaghe-latin-ircam" panose="02000000000000000000" pitchFamily="2" charset="0"/>
              </a:rPr>
              <a:t> (danger) </a:t>
            </a:r>
            <a:br>
              <a:rPr lang="fr-FR" sz="4000" dirty="0">
                <a:latin typeface="Tifinaghe-latin-ircam" panose="02000000000000000000" pitchFamily="2" charset="0"/>
              </a:rPr>
            </a:br>
            <a:r>
              <a:rPr lang="fr-FR" sz="4000" dirty="0">
                <a:latin typeface="Tifinaghe-latin-ircam" panose="02000000000000000000" pitchFamily="2" charset="0"/>
              </a:rPr>
              <a:t>D </a:t>
            </a:r>
            <a:r>
              <a:rPr lang="fr-FR" sz="4000" dirty="0" err="1">
                <a:latin typeface="Tifinaghe-latin-ircam" panose="02000000000000000000" pitchFamily="2" charset="0"/>
              </a:rPr>
              <a:t>ijj</a:t>
            </a:r>
            <a:r>
              <a:rPr lang="fr-FR" sz="4000" dirty="0">
                <a:latin typeface="Tifinaghe-latin-ircam" panose="02000000000000000000" pitchFamily="2" charset="0"/>
              </a:rPr>
              <a:t> n </a:t>
            </a:r>
            <a:r>
              <a:rPr lang="fr-FR" sz="4000" dirty="0" err="1">
                <a:latin typeface="Tifinaghe-latin-ircam" panose="02000000000000000000" pitchFamily="2" charset="0"/>
              </a:rPr>
              <a:t>usmtteg</a:t>
            </a:r>
            <a:r>
              <a:rPr lang="fr-FR" sz="4000" dirty="0">
                <a:latin typeface="Tifinaghe-latin-ircam" panose="02000000000000000000" pitchFamily="2" charset="0"/>
              </a:rPr>
              <a:t> i </a:t>
            </a:r>
            <a:r>
              <a:rPr lang="fr-FR" sz="4000" dirty="0" err="1">
                <a:latin typeface="Tifinaghe-latin-ircam" panose="02000000000000000000" pitchFamily="2" charset="0"/>
              </a:rPr>
              <a:t>wmenvi</a:t>
            </a:r>
            <a:r>
              <a:rPr lang="fr-FR" sz="4000" dirty="0">
                <a:latin typeface="Tifinaghe-latin-ircam" panose="02000000000000000000" pitchFamily="2" charset="0"/>
              </a:rPr>
              <a:t> d </a:t>
            </a:r>
            <a:r>
              <a:rPr lang="fr-FR" sz="4000" dirty="0" err="1">
                <a:latin typeface="Tifinaghe-latin-ircam" panose="02000000000000000000" pitchFamily="2" charset="0"/>
              </a:rPr>
              <a:t>wmzav</a:t>
            </a:r>
            <a:r>
              <a:rPr lang="fr-FR" sz="4000" dirty="0">
                <a:latin typeface="Tifinaghe-latin-ircam" panose="02000000000000000000" pitchFamily="2" charset="0"/>
              </a:rPr>
              <a:t> (défense) </a:t>
            </a:r>
            <a:r>
              <a:rPr lang="fr-FR" sz="4000" dirty="0" err="1">
                <a:latin typeface="Tifinaghe-latin-ircam" panose="02000000000000000000" pitchFamily="2" charset="0"/>
              </a:rPr>
              <a:t>xef</a:t>
            </a:r>
            <a:r>
              <a:rPr lang="fr-FR" sz="4000" dirty="0">
                <a:latin typeface="Tifinaghe-latin-ircam" panose="02000000000000000000" pitchFamily="2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</a:rPr>
              <a:t>wamun</a:t>
            </a:r>
            <a:r>
              <a:rPr lang="fr-FR" sz="4000" dirty="0">
                <a:latin typeface="Tifinaghe-latin-ircam" panose="02000000000000000000" pitchFamily="2" charset="0"/>
              </a:rPr>
              <a:t> d iman </a:t>
            </a:r>
            <a:r>
              <a:rPr lang="fr-FR" sz="4000" dirty="0" err="1">
                <a:latin typeface="Tifinaghe-latin-ircam" panose="02000000000000000000" pitchFamily="2" charset="0"/>
              </a:rPr>
              <a:t>nnes</a:t>
            </a:r>
            <a:r>
              <a:rPr lang="fr-FR" sz="4000" dirty="0">
                <a:latin typeface="Tifinaghe-latin-ircam" panose="02000000000000000000" pitchFamily="2" charset="0"/>
              </a:rPr>
              <a:t>, 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D47E5B-99CD-4078-84C2-C8525377E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6609"/>
            <a:ext cx="10515600" cy="4174434"/>
          </a:xfrm>
        </p:spPr>
        <p:txBody>
          <a:bodyPr>
            <a:normAutofit/>
          </a:bodyPr>
          <a:lstStyle/>
          <a:p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Anaw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txabect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eooar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xef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ixf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nness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xef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tmagit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nness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xef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tmurt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nness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issemvara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s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wi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llan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nness</a:t>
            </a:r>
            <a:r>
              <a:rPr lang="fr-FR" sz="3200" dirty="0">
                <a:solidFill>
                  <a:schemeClr val="tx1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Ikk d Sidi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Waryac,yufa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tameïïut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Irup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leomar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nni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iããfa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yevli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Yiwi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arbu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iswa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qao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tidi</a:t>
            </a:r>
            <a:r>
              <a:rPr lang="en-US" sz="32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Umi</a:t>
            </a:r>
            <a:r>
              <a:rPr lang="en-US" sz="32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 </a:t>
            </a:r>
            <a:r>
              <a:rPr lang="en-US" sz="32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yeffev</a:t>
            </a:r>
            <a:r>
              <a:rPr lang="en-US" sz="32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urumi</a:t>
            </a:r>
            <a:r>
              <a:rPr lang="en-US" sz="32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amecnaw</a:t>
            </a:r>
            <a:r>
              <a:rPr lang="en-US" sz="32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loenzi</a:t>
            </a:r>
            <a:r>
              <a:rPr lang="en-US" sz="32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n-US" sz="3200" dirty="0">
              <a:solidFill>
                <a:srgbClr val="0070C0"/>
              </a:solidFill>
              <a:latin typeface="Tifinaghe-latin-ircam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9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325573-8874-4CB3-A763-E64BCB646307}"/>
              </a:ext>
            </a:extLst>
          </p:cNvPr>
          <p:cNvSpPr/>
          <p:nvPr/>
        </p:nvSpPr>
        <p:spPr>
          <a:xfrm>
            <a:off x="1020417" y="516836"/>
            <a:ext cx="9104244" cy="5523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Umi d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iffev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urumi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ibbay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accent2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 </a:t>
            </a:r>
            <a:r>
              <a:rPr lang="en-US" sz="3600" dirty="0" err="1">
                <a:solidFill>
                  <a:schemeClr val="accent2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loensvar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Igg d am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loenzi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iseyyeh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en-US" sz="3600" dirty="0" err="1">
                <a:solidFill>
                  <a:schemeClr val="accent2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loeroar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Ikk d Sidi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Waryac,yufa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tameïïut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Iqess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ijj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uvil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xef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lhed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3600" dirty="0" err="1">
                <a:solidFill>
                  <a:schemeClr val="accent2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lmejbar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iqess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azellif</a:t>
            </a:r>
            <a:r>
              <a:rPr lang="en-US" sz="3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xef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lhed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lmejbar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kennint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tifarxanin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effectLst/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ed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yarbu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ideydey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hed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yarebbu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amejmar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addarqet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war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tbeyyes</a:t>
            </a:r>
            <a:r>
              <a:rPr lang="en-US" sz="3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vares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ixf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wedmar</a:t>
            </a:r>
            <a:r>
              <a:rPr lang="en-US" sz="32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082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3E2FF3-0186-499E-8C24-D0AAA7CCF26C}"/>
              </a:ext>
            </a:extLst>
          </p:cNvPr>
          <p:cNvSpPr/>
          <p:nvPr/>
        </p:nvSpPr>
        <p:spPr>
          <a:xfrm>
            <a:off x="768625" y="463826"/>
            <a:ext cx="9700591" cy="413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var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lepmu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tfuct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ikkar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umenvi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Ticti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tamezwart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deg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warba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iämen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nbi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Irup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leomar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nni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isfa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yevli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Yiwi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arbu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iswa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qao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tidi</a:t>
            </a:r>
            <a:r>
              <a:rPr lang="en-US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Iruh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ddem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nni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amenni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iswa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accent2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ijdi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Irup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weksum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nnes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amenni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r>
              <a:rPr lang="fr-FR" sz="3600" dirty="0" err="1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icca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accent2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isvi</a:t>
            </a:r>
            <a:r>
              <a:rPr lang="fr-FR" sz="3600" dirty="0">
                <a:solidFill>
                  <a:srgbClr val="0070C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92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080BA6-C9AD-4A31-B52C-11DE7F46F8FB}"/>
              </a:ext>
            </a:extLst>
          </p:cNvPr>
          <p:cNvSpPr/>
          <p:nvPr/>
        </p:nvSpPr>
        <p:spPr>
          <a:xfrm>
            <a:off x="781878" y="781878"/>
            <a:ext cx="10071652" cy="3960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Ntaff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isaven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ismawen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n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yemvaren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lebda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twayidaren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 deg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izlan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yemrabäen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varsen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adabu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ddin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(d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asvan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): Sidi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Waryac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Sidi Mupemed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Ameçyan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Mulay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Mupend</a:t>
            </a:r>
            <a:r>
              <a:rPr lang="en-US" sz="3200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dirty="0">
              <a:latin typeface="Tifinaghe-latin-ircam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u="sng" dirty="0" err="1">
                <a:solidFill>
                  <a:srgbClr val="FFC000"/>
                </a:solidFill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Tanfust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tessarwas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amenvi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aked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iferdisen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ugama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iqccecen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itãexxaren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di (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yal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ass</a:t>
            </a:r>
            <a:r>
              <a:rPr lang="en-US" sz="3200" b="1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Izli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yudes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var 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tudart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yal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assn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iwdan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Iten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ittinin</a:t>
            </a:r>
            <a:r>
              <a:rPr lang="en-US" sz="3200" u="sng" dirty="0">
                <a:latin typeface="Tifinaghe-latin-ircam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0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C950B7-FAD9-4888-AD76-3914A57999E0}"/>
              </a:ext>
            </a:extLst>
          </p:cNvPr>
          <p:cNvSpPr/>
          <p:nvPr/>
        </p:nvSpPr>
        <p:spPr>
          <a:xfrm>
            <a:off x="1314031" y="686665"/>
            <a:ext cx="9780241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solidFill>
                  <a:srgbClr val="0070C0"/>
                </a:solidFill>
                <a:latin typeface="Tifinaghe-latin-ircam" panose="02000000000000000000" pitchFamily="2" charset="0"/>
              </a:rPr>
              <a:t>A ya </a:t>
            </a:r>
            <a:r>
              <a:rPr lang="es-ES" sz="3200" dirty="0" err="1">
                <a:solidFill>
                  <a:srgbClr val="0070C0"/>
                </a:solidFill>
                <a:latin typeface="Tifinaghe-latin-ircam" panose="02000000000000000000" pitchFamily="2" charset="0"/>
              </a:rPr>
              <a:t>Jellul</a:t>
            </a:r>
            <a:r>
              <a:rPr lang="es-ES" sz="3200" dirty="0">
                <a:solidFill>
                  <a:srgbClr val="0070C0"/>
                </a:solidFill>
                <a:latin typeface="Tifinaghe-latin-ircam" panose="02000000000000000000" pitchFamily="2" charset="0"/>
              </a:rPr>
              <a:t> a </a:t>
            </a:r>
            <a:r>
              <a:rPr lang="es-ES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bu </a:t>
            </a:r>
            <a:r>
              <a:rPr lang="es-ES" sz="3200" dirty="0" err="1">
                <a:solidFill>
                  <a:schemeClr val="accent2"/>
                </a:solidFill>
                <a:latin typeface="Tifinaghe-latin-ircam" panose="02000000000000000000" pitchFamily="2" charset="0"/>
              </a:rPr>
              <a:t>yiggez</a:t>
            </a:r>
            <a:r>
              <a:rPr lang="es-ES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 </a:t>
            </a:r>
            <a:r>
              <a:rPr lang="es-ES" sz="3200" dirty="0">
                <a:solidFill>
                  <a:srgbClr val="0070C0"/>
                </a:solidFill>
                <a:latin typeface="Tifinaghe-latin-ircam" panose="02000000000000000000" pitchFamily="2" charset="0"/>
              </a:rPr>
              <a:t>!</a:t>
            </a:r>
          </a:p>
          <a:p>
            <a:r>
              <a:rPr lang="fr-FR" sz="3200" dirty="0" err="1">
                <a:solidFill>
                  <a:srgbClr val="0070C0"/>
                </a:solidFill>
                <a:latin typeface="Tifinaghe-latin-ircam" panose="02000000000000000000" pitchFamily="2" charset="0"/>
              </a:rPr>
              <a:t>Ikk</a:t>
            </a:r>
            <a:r>
              <a:rPr lang="fr-FR" sz="3200" dirty="0">
                <a:solidFill>
                  <a:srgbClr val="0070C0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3200" dirty="0" err="1">
                <a:solidFill>
                  <a:srgbClr val="0070C0"/>
                </a:solidFill>
                <a:latin typeface="Tifinaghe-latin-ircam" panose="02000000000000000000" pitchFamily="2" charset="0"/>
              </a:rPr>
              <a:t>Jnada</a:t>
            </a:r>
            <a:r>
              <a:rPr lang="fr-FR" sz="3200" dirty="0">
                <a:solidFill>
                  <a:srgbClr val="0070C0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rgbClr val="0070C0"/>
                </a:solidFill>
                <a:latin typeface="Tifinaghe-latin-ircam" panose="02000000000000000000" pitchFamily="2" charset="0"/>
              </a:rPr>
              <a:t>iggur</a:t>
            </a:r>
            <a:r>
              <a:rPr lang="fr-FR" sz="3200" dirty="0">
                <a:solidFill>
                  <a:srgbClr val="0070C0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rgbClr val="0070C0"/>
                </a:solidFill>
                <a:latin typeface="Tifinaghe-latin-ircam" panose="02000000000000000000" pitchFamily="2" charset="0"/>
              </a:rPr>
              <a:t>ineggez</a:t>
            </a:r>
            <a:r>
              <a:rPr lang="fr-FR" sz="3200" dirty="0">
                <a:solidFill>
                  <a:srgbClr val="0070C0"/>
                </a:solidFill>
                <a:latin typeface="Tifinaghe-latin-ircam" panose="02000000000000000000" pitchFamily="2" charset="0"/>
              </a:rPr>
              <a:t>.</a:t>
            </a:r>
          </a:p>
          <a:p>
            <a:endParaRPr lang="fr-FR" sz="3200" dirty="0">
              <a:solidFill>
                <a:srgbClr val="0070C0"/>
              </a:solidFill>
              <a:latin typeface="Tifinaghe-latin-ircam" panose="02000000000000000000" pitchFamily="2" charset="0"/>
            </a:endParaRPr>
          </a:p>
          <a:p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Ḥeznant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a </a:t>
            </a:r>
            <a:r>
              <a:rPr lang="fr-F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ti</a:t>
            </a:r>
            <a:r>
              <a:rPr lang="el-G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ε</a:t>
            </a:r>
            <a:r>
              <a:rPr lang="fr-FR" sz="3200" dirty="0" err="1">
                <a:solidFill>
                  <a:schemeClr val="accent2"/>
                </a:solidFill>
                <a:latin typeface="Tifinaghe-latin-ircam" panose="02000000000000000000" pitchFamily="2" charset="0"/>
              </a:rPr>
              <a:t>allatin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qessent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ura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d c</a:t>
            </a:r>
            <a:r>
              <a:rPr lang="el-G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ε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ar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!</a:t>
            </a:r>
          </a:p>
          <a:p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X </a:t>
            </a:r>
            <a:r>
              <a:rPr lang="fr-F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Mamma n </a:t>
            </a:r>
            <a:r>
              <a:rPr lang="fr-FR" sz="3200" dirty="0" err="1">
                <a:solidFill>
                  <a:schemeClr val="accent2"/>
                </a:solidFill>
                <a:latin typeface="Tifinaghe-latin-ircam" panose="02000000000000000000" pitchFamily="2" charset="0"/>
              </a:rPr>
              <a:t>Ḥmida</a:t>
            </a:r>
            <a:r>
              <a:rPr lang="fr-F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imunen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aked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2"/>
                </a:solidFill>
                <a:latin typeface="Tifinaghe-latin-ircam" panose="02000000000000000000" pitchFamily="2" charset="0"/>
              </a:rPr>
              <a:t>upemmar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r>
              <a:rPr lang="fr-F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Ḥeznant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a </a:t>
            </a:r>
            <a:r>
              <a:rPr lang="fr-F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ti</a:t>
            </a:r>
            <a:r>
              <a:rPr lang="el-G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ε</a:t>
            </a:r>
            <a:r>
              <a:rPr lang="fr-FR" sz="3200" dirty="0" err="1">
                <a:solidFill>
                  <a:schemeClr val="accent2"/>
                </a:solidFill>
                <a:latin typeface="Tifinaghe-latin-ircam" panose="02000000000000000000" pitchFamily="2" charset="0"/>
              </a:rPr>
              <a:t>allatin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wir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tteqnent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tizewvi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!</a:t>
            </a:r>
          </a:p>
          <a:p>
            <a:r>
              <a:rPr lang="fr-F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Ḥeznant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a </a:t>
            </a:r>
            <a:r>
              <a:rPr lang="fr-F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ti</a:t>
            </a:r>
            <a:r>
              <a:rPr lang="el-GR" sz="3200" dirty="0">
                <a:solidFill>
                  <a:schemeClr val="accent2"/>
                </a:solidFill>
                <a:latin typeface="Tifinaghe-latin-ircam" panose="02000000000000000000" pitchFamily="2" charset="0"/>
              </a:rPr>
              <a:t>ε</a:t>
            </a:r>
            <a:r>
              <a:rPr lang="fr-FR" sz="3200" dirty="0" err="1">
                <a:solidFill>
                  <a:schemeClr val="accent2"/>
                </a:solidFill>
                <a:latin typeface="Tifinaghe-latin-ircam" panose="02000000000000000000" pitchFamily="2" charset="0"/>
              </a:rPr>
              <a:t>allatin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wir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ttirdent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tazeddi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!</a:t>
            </a: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r>
              <a:rPr lang="es-ES" sz="3200" dirty="0">
                <a:latin typeface="Tifinaghe-latin-ircam" panose="02000000000000000000" pitchFamily="2" charset="0"/>
              </a:rPr>
              <a:t>Tazwart d </a:t>
            </a:r>
            <a:r>
              <a:rPr lang="es-ES" sz="3200" dirty="0" err="1">
                <a:latin typeface="Tifinaghe-latin-ircam" panose="02000000000000000000" pitchFamily="2" charset="0"/>
              </a:rPr>
              <a:t>uoeyyeb</a:t>
            </a:r>
            <a:r>
              <a:rPr lang="es-ES" sz="3200" dirty="0">
                <a:latin typeface="Tifinaghe-latin-ircam" panose="02000000000000000000" pitchFamily="2" charset="0"/>
              </a:rPr>
              <a:t> +</a:t>
            </a:r>
            <a:r>
              <a:rPr lang="es-ES" sz="3200" dirty="0" err="1">
                <a:latin typeface="Tifinaghe-latin-ircam" panose="02000000000000000000" pitchFamily="2" charset="0"/>
              </a:rPr>
              <a:t>Taäaluãt</a:t>
            </a:r>
            <a:r>
              <a:rPr lang="es-ES" sz="3200" dirty="0">
                <a:latin typeface="Tifinaghe-latin-ircam" panose="02000000000000000000" pitchFamily="2" charset="0"/>
              </a:rPr>
              <a:t> </a:t>
            </a:r>
          </a:p>
          <a:p>
            <a:r>
              <a:rPr lang="fr-FR" sz="3200" u="sng" dirty="0">
                <a:latin typeface="Tifinaghe-latin-ircam" panose="02000000000000000000" pitchFamily="2" charset="0"/>
              </a:rPr>
              <a:t>Din </a:t>
            </a:r>
            <a:r>
              <a:rPr lang="fr-FR" sz="3200" u="sng" dirty="0" err="1">
                <a:latin typeface="Tifinaghe-latin-ircam" panose="02000000000000000000" pitchFamily="2" charset="0"/>
              </a:rPr>
              <a:t>amsadaf</a:t>
            </a:r>
            <a:r>
              <a:rPr lang="fr-FR" sz="3200" u="sng" dirty="0">
                <a:latin typeface="Tifinaghe-latin-ircam" panose="02000000000000000000" pitchFamily="2" charset="0"/>
              </a:rPr>
              <a:t> jar </a:t>
            </a:r>
            <a:r>
              <a:rPr lang="fr-FR" sz="3200" u="sng" dirty="0" err="1">
                <a:latin typeface="Tifinaghe-latin-ircam" panose="02000000000000000000" pitchFamily="2" charset="0"/>
              </a:rPr>
              <a:t>izlan</a:t>
            </a:r>
            <a:r>
              <a:rPr lang="fr-FR" sz="3200" u="sng" dirty="0">
                <a:latin typeface="Tifinaghe-latin-ircam" panose="02000000000000000000" pitchFamily="2" charset="0"/>
              </a:rPr>
              <a:t> n </a:t>
            </a:r>
            <a:r>
              <a:rPr lang="fr-FR" sz="3200" u="sng" dirty="0" err="1">
                <a:latin typeface="Tifinaghe-latin-ircam" panose="02000000000000000000" pitchFamily="2" charset="0"/>
              </a:rPr>
              <a:t>tezwart</a:t>
            </a:r>
            <a:r>
              <a:rPr lang="fr-FR" sz="3200" u="sng" dirty="0">
                <a:latin typeface="Tifinaghe-latin-ircam" panose="02000000000000000000" pitchFamily="2" charset="0"/>
              </a:rPr>
              <a:t> d </a:t>
            </a:r>
            <a:r>
              <a:rPr lang="fr-FR" sz="3200" u="sng" dirty="0" err="1">
                <a:latin typeface="Tifinaghe-latin-ircam" panose="02000000000000000000" pitchFamily="2" charset="0"/>
              </a:rPr>
              <a:t>yinni</a:t>
            </a:r>
            <a:r>
              <a:rPr lang="fr-FR" sz="3200" u="sng" dirty="0">
                <a:latin typeface="Tifinaghe-latin-ircam" panose="02000000000000000000" pitchFamily="2" charset="0"/>
              </a:rPr>
              <a:t> n </a:t>
            </a:r>
            <a:r>
              <a:rPr lang="fr-FR" sz="3200" u="sng" dirty="0" err="1">
                <a:latin typeface="Tifinaghe-latin-ircam" panose="02000000000000000000" pitchFamily="2" charset="0"/>
              </a:rPr>
              <a:t>taäaluãt</a:t>
            </a:r>
            <a:r>
              <a:rPr lang="fr-FR" sz="3200" u="sng" dirty="0">
                <a:latin typeface="Tifinaghe-latin-ircam" panose="02000000000000000000" pitchFamily="2" charset="0"/>
              </a:rPr>
              <a:t> (</a:t>
            </a:r>
            <a:r>
              <a:rPr lang="fr-FR" sz="3200" u="sng" dirty="0" err="1">
                <a:latin typeface="Tifinaghe-latin-ircam" panose="02000000000000000000" pitchFamily="2" charset="0"/>
              </a:rPr>
              <a:t>taryast</a:t>
            </a:r>
            <a:r>
              <a:rPr lang="fr-FR" sz="3200" u="sng" dirty="0">
                <a:latin typeface="Tifinaghe-latin-ircam" panose="02000000000000000000" pitchFamily="2" charset="0"/>
              </a:rPr>
              <a:t>)</a:t>
            </a:r>
          </a:p>
          <a:p>
            <a:r>
              <a:rPr lang="fr-FR" sz="3200" dirty="0">
                <a:latin typeface="Tifinaghe-latin-ircam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130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EDFE85-3605-4C65-A1EC-CAB3D0C5B297}"/>
              </a:ext>
            </a:extLst>
          </p:cNvPr>
          <p:cNvSpPr/>
          <p:nvPr/>
        </p:nvSpPr>
        <p:spPr>
          <a:xfrm>
            <a:off x="927653" y="357809"/>
            <a:ext cx="811033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latin typeface="Tifinaghe-latin-ircam" panose="02000000000000000000" pitchFamily="2" charset="0"/>
              </a:rPr>
              <a:t>A </a:t>
            </a:r>
            <a:r>
              <a:rPr lang="fr-FR" sz="3200" b="1" dirty="0" err="1">
                <a:latin typeface="Tifinaghe-latin-ircam" panose="02000000000000000000" pitchFamily="2" charset="0"/>
              </a:rPr>
              <a:t>yadrar</a:t>
            </a:r>
            <a:r>
              <a:rPr lang="fr-FR" sz="3200" b="1" dirty="0">
                <a:latin typeface="Tifinaghe-latin-ircam" panose="02000000000000000000" pitchFamily="2" charset="0"/>
              </a:rPr>
              <a:t> n </a:t>
            </a:r>
            <a:r>
              <a:rPr lang="fr-FR" sz="3200" b="1" dirty="0" err="1">
                <a:latin typeface="Tifinaghe-latin-ircam" panose="02000000000000000000" pitchFamily="2" charset="0"/>
              </a:rPr>
              <a:t>yiksan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, A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ya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ssus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yexsan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!</a:t>
            </a:r>
          </a:p>
          <a:p>
            <a:r>
              <a:rPr lang="fr-FR" sz="3200" b="1" dirty="0" err="1">
                <a:latin typeface="Tifinaghe-latin-ircam" panose="02000000000000000000" pitchFamily="2" charset="0"/>
              </a:rPr>
              <a:t>Yewta</a:t>
            </a:r>
            <a:r>
              <a:rPr lang="fr-FR" sz="3200" b="1" dirty="0">
                <a:latin typeface="Tifinaghe-latin-ircam" panose="02000000000000000000" pitchFamily="2" charset="0"/>
              </a:rPr>
              <a:t> </a:t>
            </a:r>
            <a:r>
              <a:rPr lang="fr-FR" sz="3200" b="1" dirty="0" err="1">
                <a:latin typeface="Tifinaghe-latin-ircam" panose="02000000000000000000" pitchFamily="2" charset="0"/>
              </a:rPr>
              <a:t>dayk</a:t>
            </a:r>
            <a:r>
              <a:rPr lang="fr-FR" sz="3200" b="1" dirty="0">
                <a:latin typeface="Tifinaghe-latin-ircam" panose="02000000000000000000" pitchFamily="2" charset="0"/>
              </a:rPr>
              <a:t> </a:t>
            </a:r>
            <a:r>
              <a:rPr lang="fr-FR" sz="3200" b="1" dirty="0" err="1">
                <a:latin typeface="Tifinaghe-latin-ircam" panose="02000000000000000000" pitchFamily="2" charset="0"/>
              </a:rPr>
              <a:t>urumi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yeÇÇu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dayk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asenyan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.</a:t>
            </a:r>
          </a:p>
          <a:p>
            <a:endParaRPr lang="fr-FR" sz="3200" dirty="0">
              <a:solidFill>
                <a:schemeClr val="accent5"/>
              </a:solidFill>
              <a:latin typeface="Tifinaghe-latin-ircam" panose="02000000000000000000" pitchFamily="2" charset="0"/>
            </a:endParaRPr>
          </a:p>
          <a:p>
            <a:r>
              <a:rPr lang="fr-FR" sz="3200" b="1" dirty="0">
                <a:latin typeface="Tifinaghe-latin-ircam" panose="02000000000000000000" pitchFamily="2" charset="0"/>
              </a:rPr>
              <a:t>A </a:t>
            </a:r>
            <a:r>
              <a:rPr lang="fr-FR" sz="3200" b="1" dirty="0" err="1">
                <a:latin typeface="Tifinaghe-latin-ircam" panose="02000000000000000000" pitchFamily="2" charset="0"/>
              </a:rPr>
              <a:t>yadrar</a:t>
            </a:r>
            <a:r>
              <a:rPr lang="fr-FR" sz="3200" b="1" dirty="0">
                <a:latin typeface="Tifinaghe-latin-ircam" panose="02000000000000000000" pitchFamily="2" charset="0"/>
              </a:rPr>
              <a:t> n </a:t>
            </a:r>
            <a:r>
              <a:rPr lang="fr-FR" sz="3200" b="1" dirty="0" err="1">
                <a:latin typeface="Tifinaghe-latin-ircam" panose="02000000000000000000" pitchFamily="2" charset="0"/>
              </a:rPr>
              <a:t>yiksan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, iffev d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dayk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lmeoden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,</a:t>
            </a:r>
          </a:p>
          <a:p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Iffev d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dayk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nnuqart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legnus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ad </a:t>
            </a:r>
            <a:r>
              <a:rPr lang="fr-FR" sz="3200" dirty="0" err="1">
                <a:solidFill>
                  <a:schemeClr val="accent5"/>
                </a:solidFill>
                <a:latin typeface="Tifinaghe-latin-ircam" panose="02000000000000000000" pitchFamily="2" charset="0"/>
              </a:rPr>
              <a:t>mmenven</a:t>
            </a:r>
            <a:r>
              <a:rPr lang="fr-FR" sz="32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,</a:t>
            </a:r>
          </a:p>
          <a:p>
            <a:endParaRPr lang="fr-FR" sz="2800" dirty="0">
              <a:solidFill>
                <a:schemeClr val="accent5"/>
              </a:solidFill>
              <a:latin typeface="Tifinaghe-latin-ircam" panose="02000000000000000000" pitchFamily="2" charset="0"/>
            </a:endParaRPr>
          </a:p>
          <a:p>
            <a:endParaRPr lang="fr-FR" sz="2800" dirty="0">
              <a:solidFill>
                <a:schemeClr val="accent5"/>
              </a:solidFill>
              <a:latin typeface="Tifinaghe-latin-ircam" panose="02000000000000000000" pitchFamily="2" charset="0"/>
            </a:endParaRPr>
          </a:p>
          <a:p>
            <a:r>
              <a:rPr lang="fr-FR" sz="3200" u="sng" dirty="0" err="1">
                <a:latin typeface="Tifinaghe-latin-ircam" panose="02000000000000000000" pitchFamily="2" charset="0"/>
              </a:rPr>
              <a:t>Anaw</a:t>
            </a:r>
            <a:r>
              <a:rPr lang="fr-FR" sz="3200" u="sng" dirty="0">
                <a:latin typeface="Tifinaghe-latin-ircam" panose="02000000000000000000" pitchFamily="2" charset="0"/>
              </a:rPr>
              <a:t> a n </a:t>
            </a:r>
            <a:r>
              <a:rPr lang="fr-FR" sz="3200" u="sng" dirty="0" err="1">
                <a:latin typeface="Tifinaghe-latin-ircam" panose="02000000000000000000" pitchFamily="2" charset="0"/>
              </a:rPr>
              <a:t>izli</a:t>
            </a:r>
            <a:r>
              <a:rPr lang="fr-FR" sz="3200" u="sng" dirty="0">
                <a:latin typeface="Tifinaghe-latin-ircam" panose="02000000000000000000" pitchFamily="2" charset="0"/>
              </a:rPr>
              <a:t> </a:t>
            </a:r>
            <a:r>
              <a:rPr lang="fr-FR" sz="3200" u="sng" dirty="0" err="1">
                <a:latin typeface="Tifinaghe-latin-ircam" panose="02000000000000000000" pitchFamily="2" charset="0"/>
              </a:rPr>
              <a:t>ittili</a:t>
            </a:r>
            <a:r>
              <a:rPr lang="fr-FR" sz="3200" u="sng" dirty="0">
                <a:latin typeface="Tifinaghe-latin-ircam" panose="02000000000000000000" pitchFamily="2" charset="0"/>
              </a:rPr>
              <a:t> </a:t>
            </a:r>
            <a:r>
              <a:rPr lang="fr-FR" sz="3200" u="sng" dirty="0" err="1">
                <a:latin typeface="Tifinaghe-latin-ircam" panose="02000000000000000000" pitchFamily="2" charset="0"/>
              </a:rPr>
              <a:t>ula</a:t>
            </a:r>
            <a:r>
              <a:rPr lang="fr-FR" sz="3200" u="sng" dirty="0">
                <a:latin typeface="Tifinaghe-latin-ircam" panose="02000000000000000000" pitchFamily="2" charset="0"/>
              </a:rPr>
              <a:t> di </a:t>
            </a:r>
            <a:r>
              <a:rPr lang="fr-FR" sz="3200" u="sng" dirty="0" err="1">
                <a:latin typeface="Tifinaghe-latin-ircam" panose="02000000000000000000" pitchFamily="2" charset="0"/>
              </a:rPr>
              <a:t>tarezzit</a:t>
            </a:r>
            <a:r>
              <a:rPr lang="fr-FR" sz="3200" u="sng" dirty="0">
                <a:latin typeface="Tifinaghe-latin-ircam" panose="02000000000000000000" pitchFamily="2" charset="0"/>
              </a:rPr>
              <a:t>. </a:t>
            </a:r>
          </a:p>
          <a:p>
            <a:endParaRPr lang="fr-FR" sz="3200" i="1" u="sng" dirty="0">
              <a:latin typeface="Tifinaghe-latin-ircam" panose="02000000000000000000" pitchFamily="2" charset="0"/>
            </a:endParaRPr>
          </a:p>
          <a:p>
            <a:r>
              <a:rPr lang="fr-FR" sz="3200" b="1" i="1" u="sng" dirty="0" err="1">
                <a:latin typeface="Tifinaghe-latin-ircam" panose="02000000000000000000" pitchFamily="2" charset="0"/>
              </a:rPr>
              <a:t>Asewdem</a:t>
            </a:r>
            <a:r>
              <a:rPr lang="fr-FR" sz="3200" b="1" i="1" u="sng" dirty="0">
                <a:latin typeface="Tifinaghe-latin-ircam" panose="02000000000000000000" pitchFamily="2" charset="0"/>
              </a:rPr>
              <a:t>= </a:t>
            </a:r>
            <a:r>
              <a:rPr lang="fr-F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personnification = </a:t>
            </a:r>
            <a:r>
              <a:rPr lang="fr-FR" sz="3200" b="1" i="1" u="sng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azlawi</a:t>
            </a:r>
            <a:r>
              <a:rPr lang="fr-FR" sz="3200" b="1" i="1" u="sng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fr-FR" sz="3200" b="1" i="1" u="sng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itlava</a:t>
            </a:r>
            <a:r>
              <a:rPr lang="fr-FR" sz="3200" b="1" i="1" u="sng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fr-FR" sz="3200" b="1" i="1" u="sng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umcan</a:t>
            </a:r>
            <a:endParaRPr lang="fr-FR" sz="3200" b="1" i="1" u="sng" dirty="0">
              <a:latin typeface="Tifinaghe-latin-ircam" panose="02000000000000000000" pitchFamily="2" charset="0"/>
              <a:cs typeface="Times New Roman" panose="02020603050405020304" pitchFamily="18" charset="0"/>
            </a:endParaRPr>
          </a:p>
          <a:p>
            <a:endParaRPr lang="fr-FR" sz="2800" dirty="0">
              <a:solidFill>
                <a:schemeClr val="accent5"/>
              </a:solidFill>
              <a:latin typeface="Tifinaghe-latin-ircam" panose="02000000000000000000" pitchFamily="2" charset="0"/>
            </a:endParaRPr>
          </a:p>
          <a:p>
            <a:endParaRPr lang="fr-FR" sz="2800" dirty="0">
              <a:solidFill>
                <a:schemeClr val="accent5"/>
              </a:solidFill>
              <a:latin typeface="Tifinaghe-latin-ircam" panose="02000000000000000000" pitchFamily="2" charset="0"/>
            </a:endParaRPr>
          </a:p>
          <a:p>
            <a:endParaRPr lang="fr-FR" sz="2800" dirty="0">
              <a:solidFill>
                <a:schemeClr val="accent5"/>
              </a:solidFill>
              <a:latin typeface="Tifinaghe-latin-ircam" panose="02000000000000000000" pitchFamily="2" charset="0"/>
            </a:endParaRPr>
          </a:p>
          <a:p>
            <a:endParaRPr lang="fr-FR" sz="2800" dirty="0">
              <a:solidFill>
                <a:schemeClr val="accent5"/>
              </a:solidFill>
              <a:latin typeface="Tifinaghe-latin-ircam" panose="02000000000000000000" pitchFamily="2" charset="0"/>
            </a:endParaRPr>
          </a:p>
          <a:p>
            <a:r>
              <a:rPr lang="fr-FR" sz="2800" dirty="0">
                <a:solidFill>
                  <a:schemeClr val="accent5"/>
                </a:solidFill>
                <a:latin typeface="Tifinaghe-latin-ircam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353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7A5AFA-E262-4ABB-9869-F04AB682CF2E}"/>
              </a:ext>
            </a:extLst>
          </p:cNvPr>
          <p:cNvSpPr/>
          <p:nvPr/>
        </p:nvSpPr>
        <p:spPr>
          <a:xfrm>
            <a:off x="1020417" y="463827"/>
            <a:ext cx="90512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Sidi Muƕamed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Amezian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iƕarc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uca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yewäa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  <a:p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Ifarƕas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urumi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yeysit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di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karrusa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Yiweä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Azru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uhammar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iwta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lmusiqa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  <a:p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Tesla as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Ḥabiba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, </a:t>
            </a:r>
            <a:r>
              <a:rPr lang="fr-FR" sz="3200" dirty="0" err="1">
                <a:solidFill>
                  <a:schemeClr val="accent1"/>
                </a:solidFill>
                <a:latin typeface="Tifinaghe-latin-ircam" panose="02000000000000000000" pitchFamily="2" charset="0"/>
              </a:rPr>
              <a:t>tennehmar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 s umeïïa.</a:t>
            </a: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endParaRPr lang="fr-FR" sz="3200" dirty="0">
              <a:solidFill>
                <a:schemeClr val="accent1"/>
              </a:solidFill>
              <a:latin typeface="Tifinaghe-latin-ircam" panose="02000000000000000000" pitchFamily="2" charset="0"/>
            </a:endParaRPr>
          </a:p>
          <a:p>
            <a:r>
              <a:rPr lang="fr-FR" sz="3200" i="1" u="sng" dirty="0" err="1">
                <a:latin typeface="Tifinaghe-latin-ircam" panose="02000000000000000000" pitchFamily="2" charset="0"/>
              </a:rPr>
              <a:t>Izlan</a:t>
            </a:r>
            <a:r>
              <a:rPr lang="fr-FR" sz="3200" i="1" u="sng" dirty="0">
                <a:latin typeface="Tifinaghe-latin-ircam" panose="02000000000000000000" pitchFamily="2" charset="0"/>
              </a:rPr>
              <a:t> a n </a:t>
            </a:r>
            <a:r>
              <a:rPr lang="fr-FR" sz="3200" i="1" u="sng" dirty="0" err="1">
                <a:latin typeface="Tifinaghe-latin-ircam" panose="02000000000000000000" pitchFamily="2" charset="0"/>
              </a:rPr>
              <a:t>usenti</a:t>
            </a:r>
            <a:r>
              <a:rPr lang="fr-FR" sz="3200" i="1" u="sng" dirty="0">
                <a:latin typeface="Tifinaghe-latin-ircam" panose="02000000000000000000" pitchFamily="2" charset="0"/>
              </a:rPr>
              <a:t> sseäfaren d inneäni n </a:t>
            </a:r>
            <a:r>
              <a:rPr lang="fr-FR" sz="3200" i="1" u="sng" dirty="0" err="1">
                <a:latin typeface="Tifinaghe-latin-ircam" panose="02000000000000000000" pitchFamily="2" charset="0"/>
              </a:rPr>
              <a:t>imeïïawen</a:t>
            </a:r>
            <a:r>
              <a:rPr lang="fr-FR" sz="3200" dirty="0">
                <a:solidFill>
                  <a:schemeClr val="accent1"/>
                </a:solidFill>
                <a:latin typeface="Tifinaghe-latin-irca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203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7681</TotalTime>
  <Words>856</Words>
  <Application>Microsoft Office PowerPoint</Application>
  <PresentationFormat>Grand écran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Tifinaghe-latin-ircam</vt:lpstr>
      <vt:lpstr>Times New Roman</vt:lpstr>
      <vt:lpstr>Thème Office</vt:lpstr>
      <vt:lpstr>Présentation PowerPoint</vt:lpstr>
      <vt:lpstr>Amenvi n Sidi Waryac d izlan xafs</vt:lpstr>
      <vt:lpstr>Anaw a ittegg taryast xmi amun itaca s yimizi (danger)  D ijj n usmtteg i wmenvi d wmzav (défense) xef wamun d iman nnes,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Cra n tunivin n tesnukyest deg izli aäaluãan </vt:lpstr>
      <vt:lpstr>Tanvumnayt : métaphore  </vt:lpstr>
      <vt:lpstr>Assigt = Taxefsfelt: hyperbole= exagération </vt:lpstr>
      <vt:lpstr>Asewdem (personnification)  Mani iddaæal wumcan, amudar niv tvawsa d udem</vt:lpstr>
      <vt:lpstr>Tameggarut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</dc:creator>
  <cp:lastModifiedBy>WIN</cp:lastModifiedBy>
  <cp:revision>64</cp:revision>
  <dcterms:created xsi:type="dcterms:W3CDTF">2021-11-07T10:18:08Z</dcterms:created>
  <dcterms:modified xsi:type="dcterms:W3CDTF">2022-01-02T11:31:20Z</dcterms:modified>
</cp:coreProperties>
</file>